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9"/>
  </p:notesMasterIdLst>
  <p:sldIdLst>
    <p:sldId id="256" r:id="rId2"/>
    <p:sldId id="257" r:id="rId3"/>
    <p:sldId id="258" r:id="rId4"/>
    <p:sldId id="300" r:id="rId5"/>
    <p:sldId id="259" r:id="rId6"/>
    <p:sldId id="266" r:id="rId7"/>
    <p:sldId id="267" r:id="rId8"/>
    <p:sldId id="261" r:id="rId9"/>
    <p:sldId id="260" r:id="rId10"/>
    <p:sldId id="265" r:id="rId11"/>
    <p:sldId id="262" r:id="rId12"/>
    <p:sldId id="263" r:id="rId13"/>
    <p:sldId id="292" r:id="rId14"/>
    <p:sldId id="264" r:id="rId15"/>
    <p:sldId id="268" r:id="rId16"/>
    <p:sldId id="269" r:id="rId17"/>
    <p:sldId id="270" r:id="rId18"/>
    <p:sldId id="294" r:id="rId19"/>
    <p:sldId id="271" r:id="rId20"/>
    <p:sldId id="280" r:id="rId21"/>
    <p:sldId id="272" r:id="rId22"/>
    <p:sldId id="274" r:id="rId23"/>
    <p:sldId id="273" r:id="rId24"/>
    <p:sldId id="284" r:id="rId25"/>
    <p:sldId id="275" r:id="rId26"/>
    <p:sldId id="289" r:id="rId27"/>
    <p:sldId id="276" r:id="rId28"/>
    <p:sldId id="277" r:id="rId29"/>
    <p:sldId id="278" r:id="rId30"/>
    <p:sldId id="279" r:id="rId31"/>
    <p:sldId id="288" r:id="rId32"/>
    <p:sldId id="281" r:id="rId33"/>
    <p:sldId id="290" r:id="rId34"/>
    <p:sldId id="282" r:id="rId35"/>
    <p:sldId id="299" r:id="rId36"/>
    <p:sldId id="291" r:id="rId37"/>
    <p:sldId id="283" r:id="rId38"/>
    <p:sldId id="285" r:id="rId39"/>
    <p:sldId id="286" r:id="rId40"/>
    <p:sldId id="298" r:id="rId41"/>
    <p:sldId id="296" r:id="rId42"/>
    <p:sldId id="287" r:id="rId43"/>
    <p:sldId id="293" r:id="rId44"/>
    <p:sldId id="295" r:id="rId45"/>
    <p:sldId id="301" r:id="rId46"/>
    <p:sldId id="302" r:id="rId47"/>
    <p:sldId id="297" r:id="rId48"/>
  </p:sldIdLst>
  <p:sldSz cx="12192000" cy="6858000"/>
  <p:notesSz cx="6858000" cy="9144000"/>
  <p:embeddedFontLst>
    <p:embeddedFont>
      <p:font typeface="ADLaM Display" panose="02010000000000000000" pitchFamily="2" charset="0"/>
      <p:regular r:id="rId50"/>
    </p:embeddedFont>
    <p:embeddedFont>
      <p:font typeface="Aharoni" panose="02010803020104030203" pitchFamily="2" charset="-79"/>
      <p:bold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344">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hEQ6vH/g4sa6oVnLuk2ZRCGyzUQ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936" y="78"/>
      </p:cViewPr>
      <p:guideLst>
        <p:guide orient="horz" pos="1344"/>
        <p:guide pos="3840"/>
      </p:guideLst>
    </p:cSldViewPr>
  </p:slideViewPr>
  <p:notesTextViewPr>
    <p:cViewPr>
      <p:scale>
        <a:sx n="1" d="1"/>
        <a:sy n="1" d="1"/>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e5920881af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g2e5920881af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e5920881af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2" name="Google Shape;142;g2e5920881af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7" name="Google Shape;127;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2e5920881a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2" name="Google Shape;132;g2e5920881af_0_5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e5920881af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83" name="Google Shape;283;g2e5920881af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e5920881af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7" name="Google Shape;137;g2e5920881af_0_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e5920881af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7" name="Google Shape;157;g2e5920881af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2" name="Google Shape;162;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e5920881af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68" name="Google Shape;168;g2e5920881af_0_8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e5920881af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93" name="Google Shape;293;g2e5920881af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e5920881af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73" name="Google Shape;173;g2e5920881af_0_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8" name="Google Shape;88;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e5920881a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8" name="Google Shape;218;g2e5920881a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e5920881af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78" name="Google Shape;178;g2e5920881af_0_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8" name="Google Shape;18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2e5920881af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3" name="Google Shape;183;g2e5920881af_0_7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e5920881a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38" name="Google Shape;238;g2e5920881a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e5920881af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3" name="Google Shape;193;g2e5920881af_0_7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e5920881af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68" name="Google Shape;268;g2e5920881af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e5920881af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98" name="Google Shape;198;g2e5920881af_0_14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e5920881af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03" name="Google Shape;203;g2e5920881af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e5920881af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08" name="Google Shape;208;g2e5920881af_0_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8" name="Google Shape;98;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3" name="Google Shape;21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e5920881af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63" name="Google Shape;263;g2e5920881af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e5920881a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3" name="Google Shape;223;g2e5920881a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e5920881af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73" name="Google Shape;273;g2e5920881af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e5920881af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28" name="Google Shape;228;g2e5920881af_0_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e5920881af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18" name="Google Shape;318;g2e5920881af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e5920881a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78" name="Google Shape;278;g2e5920881af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e5920881af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33" name="Google Shape;233;g2e5920881af_0_15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43" name="Google Shape;243;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e5920881a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3" name="Google Shape;253;g2e5920881af_0_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23" name="Google Shape;323;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e5920881af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13" name="Google Shape;313;g2e5920881af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e5920881af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03" name="Google Shape;303;g2e5920881af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e5920881af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58" name="Google Shape;258;g2e5920881af_0_14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88" name="Google Shape;28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e5920881af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98" name="Google Shape;298;g2e5920881af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e5920881af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98" name="Google Shape;298;g2e5920881af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8424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e5920881af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98" name="Google Shape;298;g2e5920881af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14454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08" name="Google Shape;308;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e5920881af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2" name="Google Shape;112;g2e5920881af_0_10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e5920881af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7" name="Google Shape;147;g2e5920881af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e5920881af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2" name="Google Shape;152;g2e5920881af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e5920881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2" name="Google Shape;122;g2e5920881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e5920881af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7" name="Google Shape;117;g2e5920881af_0_10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
        <p:cNvGrpSpPr/>
        <p:nvPr/>
      </p:nvGrpSpPr>
      <p:grpSpPr>
        <a:xfrm>
          <a:off x="0" y="0"/>
          <a:ext cx="0" cy="0"/>
          <a:chOff x="0" y="0"/>
          <a:chExt cx="0" cy="0"/>
        </a:xfrm>
      </p:grpSpPr>
      <p:sp>
        <p:nvSpPr>
          <p:cNvPr id="12" name="Google Shape;12;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2" name="Google Shape;7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3" name="Google Shape;7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8" name="Google Shape;78;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79" name="Google Shape;79;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1" name="Google Shape;21;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2" name="Google Shape;22;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7" name="Google Shape;2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28" name="Google Shape;28;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4" name="Google Shape;34;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35" name="Google Shape;35;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3" name="Google Shape;4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4" name="Google Shape;4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8" name="Google Shape;4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49" name="Google Shape;49;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2" name="Google Shape;52;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3" name="Google Shape;53;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59" name="Google Shape;5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0" name="Google Shape;6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1"/>
          <p:cNvSpPr>
            <a:spLocks noGrp="1"/>
          </p:cNvSpPr>
          <p:nvPr>
            <p:ph type="pic" idx="2"/>
          </p:nvPr>
        </p:nvSpPr>
        <p:spPr>
          <a:xfrm>
            <a:off x="5183188" y="987425"/>
            <a:ext cx="6172200" cy="4873625"/>
          </a:xfrm>
          <a:prstGeom prst="rect">
            <a:avLst/>
          </a:prstGeom>
          <a:noFill/>
          <a:ln>
            <a:noFill/>
          </a:ln>
        </p:spPr>
      </p:sp>
      <p:sp>
        <p:nvSpPr>
          <p:cNvPr id="64" name="Google Shape;64;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6" name="Google Shape;6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dirty="0"/>
          </a:p>
        </p:txBody>
      </p:sp>
      <p:sp>
        <p:nvSpPr>
          <p:cNvPr id="67" name="Google Shape;6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83"/>
        <p:cNvGrpSpPr/>
        <p:nvPr/>
      </p:nvGrpSpPr>
      <p:grpSpPr>
        <a:xfrm>
          <a:off x="0" y="0"/>
          <a:ext cx="0" cy="0"/>
          <a:chOff x="0" y="0"/>
          <a:chExt cx="0" cy="0"/>
        </a:xfrm>
      </p:grpSpPr>
      <p:sp>
        <p:nvSpPr>
          <p:cNvPr id="84" name="Google Shape;84;g2e5920881af_0_137"/>
          <p:cNvSpPr txBox="1"/>
          <p:nvPr/>
        </p:nvSpPr>
        <p:spPr>
          <a:xfrm>
            <a:off x="1194645" y="514350"/>
            <a:ext cx="9941100" cy="60009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7030A0"/>
              </a:buClr>
              <a:buSzPts val="6200"/>
              <a:buFont typeface="Arial"/>
              <a:buNone/>
            </a:pPr>
            <a:endParaRPr sz="6200" b="1" cap="small" dirty="0">
              <a:solidFill>
                <a:srgbClr val="7030A0"/>
              </a:solidFill>
              <a:latin typeface="ADLaM Display"/>
              <a:ea typeface="ADLaM Display"/>
              <a:cs typeface="ADLaM Display"/>
              <a:sym typeface="ADLaM Display"/>
            </a:endParaRPr>
          </a:p>
          <a:p>
            <a:pPr marL="0" marR="0" lvl="0" indent="0" algn="l" rtl="0">
              <a:lnSpc>
                <a:spcPct val="90000"/>
              </a:lnSpc>
              <a:spcBef>
                <a:spcPts val="0"/>
              </a:spcBef>
              <a:spcAft>
                <a:spcPts val="0"/>
              </a:spcAft>
              <a:buClr>
                <a:srgbClr val="7030A0"/>
              </a:buClr>
              <a:buSzPts val="6200"/>
              <a:buFont typeface="Arial"/>
              <a:buNone/>
            </a:pPr>
            <a:endParaRPr sz="6200" b="1" cap="small" dirty="0">
              <a:solidFill>
                <a:srgbClr val="7030A0"/>
              </a:solidFill>
              <a:latin typeface="ADLaM Display"/>
              <a:ea typeface="ADLaM Display"/>
              <a:cs typeface="ADLaM Display"/>
              <a:sym typeface="ADLaM Display"/>
            </a:endParaRPr>
          </a:p>
          <a:p>
            <a:pPr marL="0" marR="0" lvl="0" indent="0" algn="ctr" rtl="0">
              <a:lnSpc>
                <a:spcPct val="90000"/>
              </a:lnSpc>
              <a:spcBef>
                <a:spcPts val="0"/>
              </a:spcBef>
              <a:spcAft>
                <a:spcPts val="0"/>
              </a:spcAft>
              <a:buClr>
                <a:srgbClr val="7030A0"/>
              </a:buClr>
              <a:buSzPts val="6200"/>
              <a:buFont typeface="Arial"/>
              <a:buNone/>
            </a:pPr>
            <a:r>
              <a:rPr lang="en-US" sz="6200" b="1" cap="small" dirty="0">
                <a:solidFill>
                  <a:srgbClr val="7030A0"/>
                </a:solidFill>
                <a:latin typeface="ADLaM Display"/>
                <a:ea typeface="ADLaM Display"/>
                <a:cs typeface="ADLaM Display"/>
                <a:sym typeface="ADLaM Display"/>
              </a:rPr>
              <a:t>The 2024 NJACP STARS! Ad Show</a:t>
            </a:r>
            <a:endParaRPr sz="6200" b="1" cap="small" dirty="0">
              <a:solidFill>
                <a:srgbClr val="7030A0"/>
              </a:solidFill>
              <a:latin typeface="ADLaM Display"/>
              <a:ea typeface="ADLaM Display"/>
              <a:cs typeface="ADLaM Display"/>
              <a:sym typeface="ADLaM Display"/>
            </a:endParaRPr>
          </a:p>
          <a:p>
            <a:pPr marL="0" marR="0" lvl="0" indent="0" algn="l" rtl="0">
              <a:lnSpc>
                <a:spcPct val="90000"/>
              </a:lnSpc>
              <a:spcBef>
                <a:spcPts val="0"/>
              </a:spcBef>
              <a:spcAft>
                <a:spcPts val="0"/>
              </a:spcAft>
              <a:buClr>
                <a:srgbClr val="7030A0"/>
              </a:buClr>
              <a:buSzPts val="6200"/>
              <a:buFont typeface="Arial"/>
              <a:buNone/>
            </a:pPr>
            <a:endParaRPr sz="6200" b="1" cap="small" dirty="0">
              <a:solidFill>
                <a:srgbClr val="7030A0"/>
              </a:solidFill>
              <a:latin typeface="ADLaM Display"/>
              <a:ea typeface="ADLaM Display"/>
              <a:cs typeface="ADLaM Display"/>
              <a:sym typeface="ADLaM Display"/>
            </a:endParaRPr>
          </a:p>
          <a:p>
            <a:pPr marL="0" marR="0" lvl="0" indent="0" algn="l" rtl="0">
              <a:lnSpc>
                <a:spcPct val="90000"/>
              </a:lnSpc>
              <a:spcBef>
                <a:spcPts val="0"/>
              </a:spcBef>
              <a:spcAft>
                <a:spcPts val="0"/>
              </a:spcAft>
              <a:buClr>
                <a:srgbClr val="7030A0"/>
              </a:buClr>
              <a:buSzPts val="6200"/>
              <a:buFont typeface="Arial"/>
              <a:buNone/>
            </a:pPr>
            <a:endParaRPr sz="6200" b="1" cap="small" dirty="0">
              <a:solidFill>
                <a:srgbClr val="7030A0"/>
              </a:solidFill>
              <a:latin typeface="ADLaM Display"/>
              <a:ea typeface="ADLaM Display"/>
              <a:cs typeface="ADLaM Display"/>
              <a:sym typeface="ADLaM Display"/>
            </a:endParaRPr>
          </a:p>
          <a:p>
            <a:pPr marL="0" marR="0" lvl="0" indent="0" algn="ctr" rtl="0">
              <a:lnSpc>
                <a:spcPct val="120000"/>
              </a:lnSpc>
              <a:spcBef>
                <a:spcPts val="0"/>
              </a:spcBef>
              <a:spcAft>
                <a:spcPts val="0"/>
              </a:spcAft>
              <a:buClr>
                <a:srgbClr val="7030A0"/>
              </a:buClr>
              <a:buSzPts val="2900"/>
              <a:buFont typeface="Arial"/>
              <a:buNone/>
            </a:pPr>
            <a:endParaRPr dirty="0"/>
          </a:p>
          <a:p>
            <a:pPr marL="0" marR="0" lvl="0" indent="0" algn="ctr" rtl="0">
              <a:lnSpc>
                <a:spcPct val="120000"/>
              </a:lnSpc>
              <a:spcBef>
                <a:spcPts val="0"/>
              </a:spcBef>
              <a:spcAft>
                <a:spcPts val="0"/>
              </a:spcAft>
              <a:buClr>
                <a:srgbClr val="7030A0"/>
              </a:buClr>
              <a:buSzPts val="2600"/>
              <a:buFont typeface="Arial"/>
              <a:buNone/>
            </a:pPr>
            <a:endParaRPr sz="2600" dirty="0">
              <a:solidFill>
                <a:schemeClr val="dk1"/>
              </a:solidFill>
              <a:latin typeface="Calibri"/>
              <a:ea typeface="Calibri"/>
              <a:cs typeface="Calibri"/>
              <a:sym typeface="Calibri"/>
            </a:endParaRPr>
          </a:p>
        </p:txBody>
      </p:sp>
      <p:pic>
        <p:nvPicPr>
          <p:cNvPr id="1026" name="Picture 2">
            <a:extLst>
              <a:ext uri="{FF2B5EF4-FFF2-40B4-BE49-F238E27FC236}">
                <a16:creationId xmlns:a16="http://schemas.microsoft.com/office/drawing/2014/main" id="{21B35B68-B7D3-D412-C7CD-564905B9837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30264"/>
          <a:stretch>
            <a:fillRect/>
          </a:stretch>
        </p:blipFill>
        <p:spPr bwMode="auto">
          <a:xfrm>
            <a:off x="689650" y="342750"/>
            <a:ext cx="4214845" cy="111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143"/>
        <p:cNvGrpSpPr/>
        <p:nvPr/>
      </p:nvGrpSpPr>
      <p:grpSpPr>
        <a:xfrm>
          <a:off x="0" y="0"/>
          <a:ext cx="0" cy="0"/>
          <a:chOff x="0" y="0"/>
          <a:chExt cx="0" cy="0"/>
        </a:xfrm>
      </p:grpSpPr>
      <p:pic>
        <p:nvPicPr>
          <p:cNvPr id="144" name="Google Shape;144;g2e5920881af_0_30"/>
          <p:cNvPicPr preferRelativeResize="0"/>
          <p:nvPr/>
        </p:nvPicPr>
        <p:blipFill>
          <a:blip r:embed="rId4">
            <a:alphaModFix/>
          </a:blip>
          <a:stretch>
            <a:fillRect/>
          </a:stretch>
        </p:blipFill>
        <p:spPr>
          <a:xfrm>
            <a:off x="1066800" y="228600"/>
            <a:ext cx="10058399" cy="6400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128"/>
        <p:cNvGrpSpPr/>
        <p:nvPr/>
      </p:nvGrpSpPr>
      <p:grpSpPr>
        <a:xfrm>
          <a:off x="0" y="0"/>
          <a:ext cx="0" cy="0"/>
          <a:chOff x="0" y="0"/>
          <a:chExt cx="0" cy="0"/>
        </a:xfrm>
      </p:grpSpPr>
      <p:sp>
        <p:nvSpPr>
          <p:cNvPr id="129" name="Google Shape;129;p2"/>
          <p:cNvSpPr txBox="1"/>
          <p:nvPr/>
        </p:nvSpPr>
        <p:spPr>
          <a:xfrm>
            <a:off x="0" y="428017"/>
            <a:ext cx="12192000" cy="6429982"/>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ctr" rtl="0">
              <a:lnSpc>
                <a:spcPct val="120000"/>
              </a:lnSpc>
              <a:spcBef>
                <a:spcPts val="0"/>
              </a:spcBef>
              <a:spcAft>
                <a:spcPts val="0"/>
              </a:spcAft>
              <a:buClr>
                <a:srgbClr val="7030A0"/>
              </a:buClr>
              <a:buSzPct val="100000"/>
              <a:buFont typeface="Arial"/>
              <a:buNone/>
            </a:pPr>
            <a:r>
              <a:rPr lang="en-US" sz="16000" b="1" i="1" u="none" strike="noStrike" cap="small" dirty="0">
                <a:solidFill>
                  <a:srgbClr val="7030A0"/>
                </a:solidFill>
                <a:latin typeface="ADLaM Display"/>
                <a:ea typeface="ADLaM Display"/>
                <a:cs typeface="ADLaM Display"/>
                <a:sym typeface="ADLaM Display"/>
              </a:rPr>
              <a:t>STARS! </a:t>
            </a:r>
            <a:r>
              <a:rPr lang="en-US" sz="16000" b="1" i="0" u="none" strike="noStrike" cap="small" dirty="0">
                <a:solidFill>
                  <a:srgbClr val="7030A0"/>
                </a:solidFill>
                <a:latin typeface="ADLaM Display"/>
                <a:ea typeface="ADLaM Display"/>
                <a:cs typeface="ADLaM Display"/>
                <a:sym typeface="ADLaM Display"/>
              </a:rPr>
              <a:t>Captains:</a:t>
            </a:r>
            <a:endParaRPr dirty="0"/>
          </a:p>
          <a:p>
            <a:pPr marL="457200" marR="0" lvl="1" indent="0" algn="l" rtl="0">
              <a:lnSpc>
                <a:spcPct val="90000"/>
              </a:lnSpc>
              <a:spcBef>
                <a:spcPts val="500"/>
              </a:spcBef>
              <a:spcAft>
                <a:spcPts val="0"/>
              </a:spcAft>
              <a:buClr>
                <a:srgbClr val="7030A0"/>
              </a:buClr>
              <a:buSzPct val="100000"/>
              <a:buFont typeface="Arial"/>
              <a:buNone/>
            </a:pPr>
            <a:r>
              <a:rPr lang="en-US" sz="9200" b="1" i="1" u="none" strike="noStrike" cap="none" dirty="0">
                <a:solidFill>
                  <a:srgbClr val="7030A0"/>
                </a:solidFill>
                <a:latin typeface="Arial"/>
                <a:ea typeface="Arial"/>
                <a:cs typeface="Arial"/>
                <a:sym typeface="Arial"/>
              </a:rPr>
              <a:t>Thank-you to the following captains who helped make this event possible…</a:t>
            </a:r>
            <a:endParaRPr dirty="0"/>
          </a:p>
          <a:p>
            <a:pPr marL="0" marR="0" lvl="0" indent="0" algn="ctr" rtl="0">
              <a:lnSpc>
                <a:spcPct val="120000"/>
              </a:lnSpc>
              <a:spcBef>
                <a:spcPts val="0"/>
              </a:spcBef>
              <a:spcAft>
                <a:spcPts val="0"/>
              </a:spcAft>
              <a:buClr>
                <a:schemeClr val="dk1"/>
              </a:buClr>
              <a:buSzPct val="100000"/>
              <a:buFont typeface="Arial"/>
              <a:buNone/>
            </a:pPr>
            <a:endParaRPr sz="7200" b="0" i="0" u="none" strike="noStrike" cap="none" dirty="0">
              <a:solidFill>
                <a:schemeClr val="dk1"/>
              </a:solidFill>
              <a:latin typeface="Aharoni"/>
              <a:ea typeface="Aharoni"/>
              <a:cs typeface="Aharoni"/>
              <a:sym typeface="Aharoni"/>
            </a:endParaRPr>
          </a:p>
          <a:p>
            <a:pPr marL="0" marR="0" lvl="0" indent="0" algn="ctr" rtl="0">
              <a:lnSpc>
                <a:spcPct val="120000"/>
              </a:lnSpc>
              <a:spcBef>
                <a:spcPts val="400"/>
              </a:spcBef>
              <a:spcAft>
                <a:spcPts val="0"/>
              </a:spcAft>
              <a:buClr>
                <a:schemeClr val="dk1"/>
              </a:buClr>
              <a:buSzPct val="100000"/>
              <a:buFont typeface="Arial"/>
              <a:buNone/>
            </a:pPr>
            <a:r>
              <a:rPr lang="en-US" sz="6400" b="0" i="0" u="none" strike="noStrike" cap="none" dirty="0">
                <a:solidFill>
                  <a:schemeClr val="dk1"/>
                </a:solidFill>
                <a:latin typeface="Arial"/>
                <a:ea typeface="Arial"/>
                <a:cs typeface="Arial"/>
                <a:sym typeface="Arial"/>
              </a:rPr>
              <a:t>Mariah Hall (21 Plus, Inc.)  </a:t>
            </a:r>
            <a:r>
              <a:rPr lang="en-US" sz="6400" b="0" i="0" u="none" strike="noStrike" cap="none" dirty="0">
                <a:solidFill>
                  <a:srgbClr val="7030A0"/>
                </a:solidFill>
                <a:latin typeface="Arial"/>
                <a:ea typeface="Arial"/>
                <a:cs typeface="Arial"/>
                <a:sym typeface="Arial"/>
              </a:rPr>
              <a:t>●  </a:t>
            </a:r>
            <a:r>
              <a:rPr lang="en-US" sz="6400" b="0" i="0" u="none" strike="noStrike" cap="none" dirty="0">
                <a:solidFill>
                  <a:schemeClr val="dk1"/>
                </a:solidFill>
                <a:latin typeface="Arial"/>
                <a:ea typeface="Arial"/>
                <a:cs typeface="Arial"/>
                <a:sym typeface="Arial"/>
              </a:rPr>
              <a:t>Stacey Hawkins (Abilities of Northwest NJ)  </a:t>
            </a:r>
            <a:r>
              <a:rPr lang="en-US" sz="6400" b="0" i="0" u="none" strike="noStrike" cap="none" dirty="0">
                <a:solidFill>
                  <a:srgbClr val="7030A0"/>
                </a:solidFill>
                <a:latin typeface="Arial"/>
                <a:ea typeface="Arial"/>
                <a:cs typeface="Arial"/>
                <a:sym typeface="Arial"/>
              </a:rPr>
              <a:t>●  </a:t>
            </a:r>
            <a:r>
              <a:rPr lang="en-US" sz="6400" b="0" i="0" u="none" strike="noStrike" cap="none" dirty="0">
                <a:solidFill>
                  <a:schemeClr val="dk1"/>
                </a:solidFill>
                <a:latin typeface="Arial"/>
                <a:ea typeface="Arial"/>
                <a:cs typeface="Arial"/>
                <a:sym typeface="Arial"/>
              </a:rPr>
              <a:t>Katherine (Katie) Siwy (Alternatives Inc.)  </a:t>
            </a:r>
            <a:endParaRPr dirty="0"/>
          </a:p>
          <a:p>
            <a:pPr marL="0" marR="0" lvl="0" indent="0" algn="ctr" rtl="0">
              <a:lnSpc>
                <a:spcPct val="120000"/>
              </a:lnSpc>
              <a:spcBef>
                <a:spcPts val="800"/>
              </a:spcBef>
              <a:spcAft>
                <a:spcPts val="0"/>
              </a:spcAft>
              <a:buClr>
                <a:srgbClr val="7030A0"/>
              </a:buClr>
              <a:buSzPct val="100000"/>
              <a:buFont typeface="Arial"/>
              <a:buNone/>
            </a:pPr>
            <a:r>
              <a:rPr lang="en-US" sz="6400" b="0" i="0" u="none" strike="noStrike" cap="none" dirty="0">
                <a:solidFill>
                  <a:srgbClr val="7030A0"/>
                </a:solidFill>
                <a:latin typeface="Arial"/>
                <a:ea typeface="Arial"/>
                <a:cs typeface="Arial"/>
                <a:sym typeface="Arial"/>
              </a:rPr>
              <a:t>●  </a:t>
            </a:r>
            <a:r>
              <a:rPr lang="en-US" sz="6400" b="0" i="0" u="none" strike="noStrike" cap="none" dirty="0">
                <a:solidFill>
                  <a:schemeClr val="dk1"/>
                </a:solidFill>
                <a:latin typeface="Arial"/>
                <a:ea typeface="Arial"/>
                <a:cs typeface="Arial"/>
                <a:sym typeface="Arial"/>
              </a:rPr>
              <a:t>Maureen Idleman (Avidd Community Services of NJ)  </a:t>
            </a:r>
            <a:r>
              <a:rPr lang="en-US" sz="6400" b="0" i="0" u="none" strike="noStrike" cap="none" dirty="0">
                <a:solidFill>
                  <a:srgbClr val="7030A0"/>
                </a:solidFill>
                <a:latin typeface="Arial"/>
                <a:ea typeface="Arial"/>
                <a:cs typeface="Arial"/>
                <a:sym typeface="Arial"/>
              </a:rPr>
              <a:t>●  </a:t>
            </a:r>
            <a:r>
              <a:rPr lang="en-US" sz="6400" b="0" i="0" u="none" strike="noStrike" cap="none" dirty="0">
                <a:solidFill>
                  <a:schemeClr val="dk1"/>
                </a:solidFill>
                <a:latin typeface="Arial"/>
                <a:ea typeface="Arial"/>
                <a:cs typeface="Arial"/>
                <a:sym typeface="Arial"/>
              </a:rPr>
              <a:t>Chirylene Mims (Bancroft)</a:t>
            </a:r>
            <a:endParaRPr dirty="0"/>
          </a:p>
          <a:p>
            <a:pPr marL="0" marR="0" lvl="0" indent="0" algn="ctr" rtl="0">
              <a:lnSpc>
                <a:spcPct val="120000"/>
              </a:lnSpc>
              <a:spcBef>
                <a:spcPts val="800"/>
              </a:spcBef>
              <a:spcAft>
                <a:spcPts val="0"/>
              </a:spcAft>
              <a:buClr>
                <a:srgbClr val="7030A0"/>
              </a:buClr>
              <a:buSzPct val="100000"/>
              <a:buFont typeface="Arial"/>
              <a:buNone/>
            </a:pPr>
            <a:r>
              <a:rPr lang="en-US" sz="6400" b="0" i="0" u="none" strike="noStrike" cap="none" dirty="0">
                <a:solidFill>
                  <a:srgbClr val="7030A0"/>
                </a:solidFill>
                <a:latin typeface="Arial"/>
                <a:ea typeface="Arial"/>
                <a:cs typeface="Arial"/>
                <a:sym typeface="Arial"/>
              </a:rPr>
              <a:t>●  </a:t>
            </a:r>
            <a:r>
              <a:rPr lang="en-US" sz="6400" b="0" i="0" u="none" strike="noStrike" cap="none" dirty="0">
                <a:solidFill>
                  <a:schemeClr val="dk1"/>
                </a:solidFill>
                <a:latin typeface="Arial"/>
                <a:ea typeface="Arial"/>
                <a:cs typeface="Arial"/>
                <a:sym typeface="Arial"/>
              </a:rPr>
              <a:t>Robyn Steinman (Beacon Specialized Living NJ)  </a:t>
            </a:r>
            <a:r>
              <a:rPr lang="en-US" sz="6400" b="0" i="0" u="none" strike="noStrike" cap="none" dirty="0">
                <a:solidFill>
                  <a:srgbClr val="7030A0"/>
                </a:solidFill>
                <a:latin typeface="Arial"/>
                <a:ea typeface="Arial"/>
                <a:cs typeface="Arial"/>
                <a:sym typeface="Arial"/>
              </a:rPr>
              <a:t>●  </a:t>
            </a:r>
            <a:r>
              <a:rPr lang="en-US" sz="6400" b="0" i="0" u="none" strike="noStrike" cap="none" dirty="0">
                <a:solidFill>
                  <a:schemeClr val="dk1"/>
                </a:solidFill>
                <a:latin typeface="Arial"/>
                <a:ea typeface="Arial"/>
                <a:cs typeface="Arial"/>
                <a:sym typeface="Arial"/>
              </a:rPr>
              <a:t>Jennifer Manno (Delta Community Supports)  </a:t>
            </a:r>
            <a:endParaRPr dirty="0"/>
          </a:p>
          <a:p>
            <a:pPr marL="0" marR="0" lvl="0" indent="0" algn="ctr" rtl="0">
              <a:lnSpc>
                <a:spcPct val="120000"/>
              </a:lnSpc>
              <a:spcBef>
                <a:spcPts val="800"/>
              </a:spcBef>
              <a:spcAft>
                <a:spcPts val="0"/>
              </a:spcAft>
              <a:buClr>
                <a:srgbClr val="7030A0"/>
              </a:buClr>
              <a:buSzPct val="100000"/>
              <a:buFont typeface="Arial"/>
              <a:buNone/>
            </a:pPr>
            <a:r>
              <a:rPr lang="en-US" sz="6400" b="0" i="0" u="none" strike="noStrike" cap="none" dirty="0">
                <a:solidFill>
                  <a:srgbClr val="7030A0"/>
                </a:solidFill>
                <a:latin typeface="Arial"/>
                <a:ea typeface="Arial"/>
                <a:cs typeface="Arial"/>
                <a:sym typeface="Arial"/>
              </a:rPr>
              <a:t>●  </a:t>
            </a:r>
            <a:r>
              <a:rPr lang="en-US" sz="6400" b="0" i="0" u="none" strike="noStrike" cap="none" dirty="0">
                <a:solidFill>
                  <a:schemeClr val="dk1"/>
                </a:solidFill>
                <a:latin typeface="Arial"/>
                <a:ea typeface="Arial"/>
                <a:cs typeface="Arial"/>
                <a:sym typeface="Arial"/>
              </a:rPr>
              <a:t>Fran Szabo (Department for Persons with Disabilities, Diocese of Paterson/DPD) </a:t>
            </a:r>
            <a:endParaRPr dirty="0"/>
          </a:p>
          <a:p>
            <a:pPr marL="0" marR="0" lvl="0" indent="0" algn="ctr" rtl="0">
              <a:lnSpc>
                <a:spcPct val="120000"/>
              </a:lnSpc>
              <a:spcBef>
                <a:spcPts val="800"/>
              </a:spcBef>
              <a:spcAft>
                <a:spcPts val="0"/>
              </a:spcAft>
              <a:buClr>
                <a:srgbClr val="7030A0"/>
              </a:buClr>
              <a:buSzPct val="100000"/>
              <a:buFont typeface="Arial"/>
              <a:buNone/>
            </a:pPr>
            <a:r>
              <a:rPr lang="en-US" sz="6400" b="0" i="0" u="none" strike="noStrike" cap="none" dirty="0">
                <a:solidFill>
                  <a:srgbClr val="7030A0"/>
                </a:solidFill>
                <a:latin typeface="Arial"/>
                <a:ea typeface="Arial"/>
                <a:cs typeface="Arial"/>
                <a:sym typeface="Arial"/>
              </a:rPr>
              <a:t>●</a:t>
            </a:r>
            <a:r>
              <a:rPr lang="en-US" sz="6400" b="0" i="0" u="none" strike="noStrike" cap="none" dirty="0">
                <a:solidFill>
                  <a:schemeClr val="dk1"/>
                </a:solidFill>
                <a:latin typeface="Arial"/>
                <a:ea typeface="Arial"/>
                <a:cs typeface="Arial"/>
                <a:sym typeface="Arial"/>
              </a:rPr>
              <a:t> Sabrina Houston-Bey (Devereux Advanced Behavioral Health NJ)  </a:t>
            </a:r>
            <a:r>
              <a:rPr lang="en-US" sz="6400" b="0" i="0" u="none" strike="noStrike" cap="none" dirty="0">
                <a:solidFill>
                  <a:srgbClr val="7030A0"/>
                </a:solidFill>
                <a:latin typeface="Arial"/>
                <a:ea typeface="Arial"/>
                <a:cs typeface="Arial"/>
                <a:sym typeface="Arial"/>
              </a:rPr>
              <a:t>● </a:t>
            </a:r>
            <a:r>
              <a:rPr lang="en-US" sz="6400" b="0" i="0" u="none" strike="noStrike" cap="none" dirty="0">
                <a:solidFill>
                  <a:schemeClr val="dk1"/>
                </a:solidFill>
                <a:latin typeface="Arial"/>
                <a:ea typeface="Arial"/>
                <a:cs typeface="Arial"/>
                <a:sym typeface="Arial"/>
              </a:rPr>
              <a:t> Pedro Vargas (Dungarvin) </a:t>
            </a:r>
            <a:endParaRPr dirty="0"/>
          </a:p>
          <a:p>
            <a:pPr marL="0" marR="0" lvl="0" indent="0" algn="ctr" rtl="0">
              <a:lnSpc>
                <a:spcPct val="120000"/>
              </a:lnSpc>
              <a:spcBef>
                <a:spcPts val="800"/>
              </a:spcBef>
              <a:spcAft>
                <a:spcPts val="0"/>
              </a:spcAft>
              <a:buClr>
                <a:srgbClr val="7030A0"/>
              </a:buClr>
              <a:buSzPct val="100000"/>
              <a:buFont typeface="Arial"/>
              <a:buNone/>
            </a:pPr>
            <a:r>
              <a:rPr lang="en-US" sz="6400" b="0" i="0" u="none" strike="noStrike" cap="none" dirty="0">
                <a:solidFill>
                  <a:srgbClr val="7030A0"/>
                </a:solidFill>
                <a:latin typeface="Arial"/>
                <a:ea typeface="Arial"/>
                <a:cs typeface="Arial"/>
                <a:sym typeface="Arial"/>
              </a:rPr>
              <a:t>● </a:t>
            </a:r>
            <a:r>
              <a:rPr lang="en-US" sz="6400" b="0" i="0" u="none" strike="noStrike" cap="none" dirty="0">
                <a:solidFill>
                  <a:schemeClr val="dk1"/>
                </a:solidFill>
                <a:latin typeface="Arial"/>
                <a:ea typeface="Arial"/>
                <a:cs typeface="Arial"/>
                <a:sym typeface="Arial"/>
              </a:rPr>
              <a:t> Brooks Sanders (Eden Autism)  </a:t>
            </a:r>
            <a:r>
              <a:rPr lang="en-US" sz="6400" b="0" i="0" u="none" strike="noStrike" cap="none" dirty="0">
                <a:solidFill>
                  <a:srgbClr val="7030A0"/>
                </a:solidFill>
                <a:latin typeface="Arial"/>
                <a:ea typeface="Arial"/>
                <a:cs typeface="Arial"/>
                <a:sym typeface="Arial"/>
              </a:rPr>
              <a:t>● </a:t>
            </a:r>
            <a:r>
              <a:rPr lang="en-US" sz="6400" b="0" i="0" u="none" strike="noStrike" cap="none" dirty="0">
                <a:solidFill>
                  <a:schemeClr val="dk1"/>
                </a:solidFill>
                <a:latin typeface="Arial"/>
                <a:ea typeface="Arial"/>
                <a:cs typeface="Arial"/>
                <a:sym typeface="Arial"/>
              </a:rPr>
              <a:t> Alyssa Chalow (Elwyn NJ)  </a:t>
            </a:r>
            <a:r>
              <a:rPr lang="en-US" sz="6400" b="0" i="0" u="none" strike="noStrike" cap="none" dirty="0">
                <a:solidFill>
                  <a:srgbClr val="7030A0"/>
                </a:solidFill>
                <a:latin typeface="Arial"/>
                <a:ea typeface="Arial"/>
                <a:cs typeface="Arial"/>
                <a:sym typeface="Arial"/>
              </a:rPr>
              <a:t>●  </a:t>
            </a:r>
            <a:r>
              <a:rPr lang="en-US" sz="6400" b="0" i="0" u="none" strike="noStrike" cap="none" dirty="0">
                <a:solidFill>
                  <a:schemeClr val="dk1"/>
                </a:solidFill>
                <a:latin typeface="Arial"/>
                <a:ea typeface="Arial"/>
                <a:cs typeface="Arial"/>
                <a:sym typeface="Arial"/>
              </a:rPr>
              <a:t>Delicia Hernandez (Everas Community Services) </a:t>
            </a:r>
            <a:endParaRPr dirty="0"/>
          </a:p>
          <a:p>
            <a:pPr marL="0" marR="0" lvl="0" indent="0" algn="ctr" rtl="0">
              <a:lnSpc>
                <a:spcPct val="120000"/>
              </a:lnSpc>
              <a:spcBef>
                <a:spcPts val="800"/>
              </a:spcBef>
              <a:spcAft>
                <a:spcPts val="0"/>
              </a:spcAft>
              <a:buClr>
                <a:srgbClr val="7030A0"/>
              </a:buClr>
              <a:buSzPct val="100000"/>
              <a:buFont typeface="Arial"/>
              <a:buNone/>
            </a:pPr>
            <a:r>
              <a:rPr lang="en-US" sz="6400" b="0" i="0" u="none" strike="noStrike" cap="none" dirty="0">
                <a:solidFill>
                  <a:srgbClr val="7030A0"/>
                </a:solidFill>
                <a:latin typeface="Arial"/>
                <a:ea typeface="Arial"/>
                <a:cs typeface="Arial"/>
                <a:sym typeface="Arial"/>
              </a:rPr>
              <a:t>● </a:t>
            </a:r>
            <a:r>
              <a:rPr lang="en-US" sz="6400" b="0" i="0" u="none" strike="noStrike" cap="none" dirty="0">
                <a:solidFill>
                  <a:srgbClr val="FFD966"/>
                </a:solidFill>
                <a:latin typeface="Arial"/>
                <a:ea typeface="Arial"/>
                <a:cs typeface="Arial"/>
                <a:sym typeface="Arial"/>
              </a:rPr>
              <a:t> </a:t>
            </a:r>
            <a:r>
              <a:rPr lang="en-US" sz="6400" b="0" i="0" u="none" strike="noStrike" cap="none" dirty="0">
                <a:solidFill>
                  <a:schemeClr val="dk1"/>
                </a:solidFill>
                <a:latin typeface="Arial"/>
                <a:ea typeface="Arial"/>
                <a:cs typeface="Arial"/>
                <a:sym typeface="Arial"/>
              </a:rPr>
              <a:t>Michael Pearson, Jr. (Family Resource Network)  </a:t>
            </a:r>
            <a:r>
              <a:rPr lang="en-US" sz="6400" b="0" i="0" u="none" strike="noStrike" cap="none" dirty="0">
                <a:solidFill>
                  <a:srgbClr val="7030A0"/>
                </a:solidFill>
                <a:latin typeface="Arial"/>
                <a:ea typeface="Arial"/>
                <a:cs typeface="Arial"/>
                <a:sym typeface="Arial"/>
              </a:rPr>
              <a:t>●</a:t>
            </a:r>
            <a:r>
              <a:rPr lang="en-US" sz="6400" b="0" i="0" u="none" strike="noStrike" cap="none" dirty="0">
                <a:solidFill>
                  <a:srgbClr val="FF0000"/>
                </a:solidFill>
                <a:latin typeface="Arial"/>
                <a:ea typeface="Arial"/>
                <a:cs typeface="Arial"/>
                <a:sym typeface="Arial"/>
              </a:rPr>
              <a:t>  </a:t>
            </a:r>
            <a:r>
              <a:rPr lang="en-US" sz="6400" b="0" i="0" u="none" strike="noStrike" cap="none" dirty="0">
                <a:solidFill>
                  <a:schemeClr val="dk1"/>
                </a:solidFill>
                <a:latin typeface="Arial"/>
                <a:ea typeface="Arial"/>
                <a:cs typeface="Arial"/>
                <a:sym typeface="Arial"/>
              </a:rPr>
              <a:t>Shaleice Jenkins (JESPY House) </a:t>
            </a:r>
            <a:endParaRPr dirty="0"/>
          </a:p>
          <a:p>
            <a:pPr marL="0" marR="0" lvl="0" indent="0" algn="ctr" rtl="0">
              <a:lnSpc>
                <a:spcPct val="120000"/>
              </a:lnSpc>
              <a:spcBef>
                <a:spcPts val="800"/>
              </a:spcBef>
              <a:spcAft>
                <a:spcPts val="0"/>
              </a:spcAft>
              <a:buClr>
                <a:srgbClr val="7030A0"/>
              </a:buClr>
              <a:buSzPct val="100000"/>
              <a:buFont typeface="Arial"/>
              <a:buNone/>
            </a:pPr>
            <a:r>
              <a:rPr lang="en-US" sz="6400" b="0" i="0" u="none" strike="noStrike" cap="none" dirty="0">
                <a:solidFill>
                  <a:srgbClr val="7030A0"/>
                </a:solidFill>
                <a:latin typeface="Arial"/>
                <a:ea typeface="Arial"/>
                <a:cs typeface="Arial"/>
                <a:sym typeface="Arial"/>
              </a:rPr>
              <a:t>●</a:t>
            </a:r>
            <a:r>
              <a:rPr lang="en-US" sz="6400" b="0" i="0" u="none" strike="noStrike" cap="none" dirty="0">
                <a:solidFill>
                  <a:schemeClr val="dk1"/>
                </a:solidFill>
                <a:latin typeface="Arial"/>
                <a:ea typeface="Arial"/>
                <a:cs typeface="Arial"/>
                <a:sym typeface="Arial"/>
              </a:rPr>
              <a:t>  Shila Baidoo (Jewish Services for the Developmentally Disabled/JSDD)  </a:t>
            </a:r>
            <a:r>
              <a:rPr lang="en-US" sz="6400" b="0" i="0" u="none" strike="noStrike" cap="none" dirty="0">
                <a:solidFill>
                  <a:srgbClr val="7030A0"/>
                </a:solidFill>
                <a:latin typeface="Arial"/>
                <a:ea typeface="Arial"/>
                <a:cs typeface="Arial"/>
                <a:sym typeface="Arial"/>
              </a:rPr>
              <a:t>●</a:t>
            </a:r>
            <a:r>
              <a:rPr lang="en-US" sz="6400" b="0" i="0" u="none" strike="noStrike" cap="none" dirty="0">
                <a:solidFill>
                  <a:srgbClr val="FF0000"/>
                </a:solidFill>
                <a:latin typeface="Arial"/>
                <a:ea typeface="Arial"/>
                <a:cs typeface="Arial"/>
                <a:sym typeface="Arial"/>
              </a:rPr>
              <a:t>  </a:t>
            </a:r>
            <a:r>
              <a:rPr lang="en-US" sz="6400" b="0" i="0" u="none" strike="noStrike" cap="none" dirty="0">
                <a:solidFill>
                  <a:schemeClr val="dk1"/>
                </a:solidFill>
                <a:latin typeface="Arial"/>
                <a:ea typeface="Arial"/>
                <a:cs typeface="Arial"/>
                <a:sym typeface="Arial"/>
              </a:rPr>
              <a:t>Regina Woods (Kelsch Associates of NJ)  </a:t>
            </a:r>
            <a:endParaRPr dirty="0"/>
          </a:p>
          <a:p>
            <a:pPr marL="0" marR="0" lvl="0" indent="0" algn="ctr" rtl="0">
              <a:lnSpc>
                <a:spcPct val="120000"/>
              </a:lnSpc>
              <a:spcBef>
                <a:spcPts val="800"/>
              </a:spcBef>
              <a:spcAft>
                <a:spcPts val="0"/>
              </a:spcAft>
              <a:buClr>
                <a:srgbClr val="7030A0"/>
              </a:buClr>
              <a:buSzPct val="100000"/>
              <a:buFont typeface="Arial"/>
              <a:buNone/>
            </a:pPr>
            <a:r>
              <a:rPr lang="en-US" sz="6400" b="0" i="0" u="none" strike="noStrike" cap="none" dirty="0">
                <a:solidFill>
                  <a:srgbClr val="7030A0"/>
                </a:solidFill>
                <a:latin typeface="Arial"/>
                <a:ea typeface="Arial"/>
                <a:cs typeface="Arial"/>
                <a:sym typeface="Arial"/>
              </a:rPr>
              <a:t>● </a:t>
            </a:r>
            <a:r>
              <a:rPr lang="en-US" sz="6400" b="0" i="0" u="none" strike="noStrike" cap="none" dirty="0">
                <a:solidFill>
                  <a:schemeClr val="dk1"/>
                </a:solidFill>
                <a:latin typeface="Arial"/>
                <a:ea typeface="Arial"/>
                <a:cs typeface="Arial"/>
                <a:sym typeface="Arial"/>
              </a:rPr>
              <a:t> Malika Smith (Merakey)</a:t>
            </a:r>
            <a:r>
              <a:rPr lang="en-US" sz="6400" b="0" i="0" u="none" strike="noStrike" cap="none" dirty="0">
                <a:solidFill>
                  <a:srgbClr val="FFD966"/>
                </a:solidFill>
                <a:latin typeface="Arial"/>
                <a:ea typeface="Arial"/>
                <a:cs typeface="Arial"/>
                <a:sym typeface="Arial"/>
              </a:rPr>
              <a:t>  </a:t>
            </a:r>
            <a:r>
              <a:rPr lang="en-US" sz="6400" b="0" i="0" u="none" strike="noStrike" cap="none" dirty="0">
                <a:solidFill>
                  <a:srgbClr val="7030A0"/>
                </a:solidFill>
                <a:latin typeface="Aharoni"/>
                <a:ea typeface="Aharoni"/>
                <a:cs typeface="Aharoni"/>
                <a:sym typeface="Aharoni"/>
              </a:rPr>
              <a:t>●</a:t>
            </a:r>
            <a:r>
              <a:rPr lang="en-US" sz="6400" b="0" i="0" u="none" strike="noStrike" cap="none" dirty="0">
                <a:solidFill>
                  <a:schemeClr val="dk1"/>
                </a:solidFill>
                <a:latin typeface="Arial"/>
                <a:ea typeface="Arial"/>
                <a:cs typeface="Arial"/>
                <a:sym typeface="Arial"/>
              </a:rPr>
              <a:t> Amanda Jordan (Midland Adult Services) </a:t>
            </a:r>
            <a:endParaRPr dirty="0"/>
          </a:p>
          <a:p>
            <a:pPr marL="0" marR="0" lvl="0" indent="0" algn="ctr" rtl="0">
              <a:lnSpc>
                <a:spcPct val="120000"/>
              </a:lnSpc>
              <a:spcBef>
                <a:spcPts val="800"/>
              </a:spcBef>
              <a:spcAft>
                <a:spcPts val="0"/>
              </a:spcAft>
              <a:buClr>
                <a:srgbClr val="7030A0"/>
              </a:buClr>
              <a:buSzPct val="100000"/>
              <a:buFont typeface="Arial"/>
              <a:buNone/>
            </a:pPr>
            <a:r>
              <a:rPr lang="en-US" sz="6400" b="0" i="0" u="none" strike="noStrike" cap="none" dirty="0">
                <a:solidFill>
                  <a:srgbClr val="7030A0"/>
                </a:solidFill>
                <a:latin typeface="Arial"/>
                <a:ea typeface="Arial"/>
                <a:cs typeface="Arial"/>
                <a:sym typeface="Arial"/>
              </a:rPr>
              <a:t>● </a:t>
            </a:r>
            <a:r>
              <a:rPr lang="en-US" sz="6400" b="0" i="0" u="none" strike="noStrike" cap="none" dirty="0">
                <a:solidFill>
                  <a:srgbClr val="FFD966"/>
                </a:solidFill>
                <a:latin typeface="Arial"/>
                <a:ea typeface="Arial"/>
                <a:cs typeface="Arial"/>
                <a:sym typeface="Arial"/>
              </a:rPr>
              <a:t> </a:t>
            </a:r>
            <a:r>
              <a:rPr lang="en-US" sz="6400" b="0" i="0" u="none" strike="noStrike" cap="none" dirty="0">
                <a:solidFill>
                  <a:schemeClr val="dk1"/>
                </a:solidFill>
                <a:latin typeface="Arial"/>
                <a:ea typeface="Arial"/>
                <a:cs typeface="Arial"/>
                <a:sym typeface="Arial"/>
              </a:rPr>
              <a:t>Meghan Jacob (National Institute for Persons with Disabilities/NIPD) </a:t>
            </a:r>
            <a:r>
              <a:rPr lang="en-US" sz="6400" b="0" i="0" u="none" strike="noStrike" cap="none" dirty="0">
                <a:solidFill>
                  <a:srgbClr val="7030A0"/>
                </a:solidFill>
                <a:latin typeface="Arial"/>
                <a:ea typeface="Arial"/>
                <a:cs typeface="Arial"/>
                <a:sym typeface="Arial"/>
              </a:rPr>
              <a:t>● </a:t>
            </a:r>
            <a:r>
              <a:rPr lang="en-US" sz="6400" b="0" i="0" u="none" strike="noStrike" cap="none" dirty="0">
                <a:solidFill>
                  <a:schemeClr val="dk1"/>
                </a:solidFill>
                <a:latin typeface="Arial"/>
                <a:ea typeface="Arial"/>
                <a:cs typeface="Arial"/>
                <a:sym typeface="Arial"/>
              </a:rPr>
              <a:t> Christopher Morano (NJ Institute for Disabilities/NJID)</a:t>
            </a:r>
            <a:endParaRPr dirty="0"/>
          </a:p>
          <a:p>
            <a:pPr marL="0" marR="0" lvl="0" indent="0" algn="ctr" rtl="0">
              <a:lnSpc>
                <a:spcPct val="120000"/>
              </a:lnSpc>
              <a:spcBef>
                <a:spcPts val="800"/>
              </a:spcBef>
              <a:spcAft>
                <a:spcPts val="0"/>
              </a:spcAft>
              <a:buClr>
                <a:schemeClr val="dk1"/>
              </a:buClr>
              <a:buSzPct val="100000"/>
              <a:buFont typeface="Arial"/>
              <a:buNone/>
            </a:pPr>
            <a:r>
              <a:rPr lang="en-US" sz="6400" b="0" i="0" u="none" strike="noStrike" cap="none" dirty="0">
                <a:solidFill>
                  <a:schemeClr val="dk1"/>
                </a:solidFill>
                <a:latin typeface="Arial"/>
                <a:ea typeface="Arial"/>
                <a:cs typeface="Arial"/>
                <a:sym typeface="Arial"/>
              </a:rPr>
              <a:t>  </a:t>
            </a:r>
            <a:r>
              <a:rPr lang="en-US" sz="6400" b="0" i="0" u="none" strike="noStrike" cap="none" dirty="0">
                <a:solidFill>
                  <a:srgbClr val="7030A0"/>
                </a:solidFill>
                <a:latin typeface="Arial"/>
                <a:ea typeface="Arial"/>
                <a:cs typeface="Arial"/>
                <a:sym typeface="Arial"/>
              </a:rPr>
              <a:t>● </a:t>
            </a:r>
            <a:r>
              <a:rPr lang="en-US" sz="6400" b="0" i="0" u="none" strike="noStrike" cap="none" dirty="0">
                <a:solidFill>
                  <a:srgbClr val="FFD966"/>
                </a:solidFill>
                <a:latin typeface="Arial"/>
                <a:ea typeface="Arial"/>
                <a:cs typeface="Arial"/>
                <a:sym typeface="Arial"/>
              </a:rPr>
              <a:t> </a:t>
            </a:r>
            <a:r>
              <a:rPr lang="en-US" sz="6400" b="0" i="0" u="none" strike="noStrike" cap="none" dirty="0">
                <a:solidFill>
                  <a:schemeClr val="dk1"/>
                </a:solidFill>
                <a:latin typeface="Arial"/>
                <a:ea typeface="Arial"/>
                <a:cs typeface="Arial"/>
                <a:sym typeface="Arial"/>
              </a:rPr>
              <a:t>Portia Ogawa (Oaks Integrated Care) </a:t>
            </a:r>
            <a:r>
              <a:rPr lang="en-US" sz="6400" b="0" i="0" u="none" strike="noStrike" cap="none" dirty="0">
                <a:solidFill>
                  <a:srgbClr val="7030A0"/>
                </a:solidFill>
                <a:latin typeface="Arial"/>
                <a:ea typeface="Arial"/>
                <a:cs typeface="Arial"/>
                <a:sym typeface="Arial"/>
              </a:rPr>
              <a:t>● </a:t>
            </a:r>
            <a:r>
              <a:rPr lang="en-US" sz="6400" b="0" i="0" u="none" strike="noStrike" cap="none" dirty="0">
                <a:solidFill>
                  <a:srgbClr val="FFD966"/>
                </a:solidFill>
                <a:latin typeface="Arial"/>
                <a:ea typeface="Arial"/>
                <a:cs typeface="Arial"/>
                <a:sym typeface="Arial"/>
              </a:rPr>
              <a:t> </a:t>
            </a:r>
            <a:r>
              <a:rPr lang="en-US" sz="6400" b="0" i="0" u="none" strike="noStrike" cap="none" dirty="0">
                <a:solidFill>
                  <a:schemeClr val="dk1"/>
                </a:solidFill>
                <a:latin typeface="Arial"/>
                <a:ea typeface="Arial"/>
                <a:cs typeface="Arial"/>
                <a:sym typeface="Arial"/>
              </a:rPr>
              <a:t>Robert Missovoulos (Occupational Training Center Services)</a:t>
            </a:r>
            <a:r>
              <a:rPr lang="en-US" sz="6400" b="0" i="0" u="none" strike="noStrike" cap="none" dirty="0">
                <a:solidFill>
                  <a:srgbClr val="FFD966"/>
                </a:solidFill>
                <a:latin typeface="Arial"/>
                <a:ea typeface="Arial"/>
                <a:cs typeface="Arial"/>
                <a:sym typeface="Arial"/>
              </a:rPr>
              <a:t>  </a:t>
            </a:r>
            <a:endParaRPr dirty="0"/>
          </a:p>
          <a:p>
            <a:pPr marL="0" marR="0" lvl="0" indent="0" algn="ctr" rtl="0">
              <a:lnSpc>
                <a:spcPct val="120000"/>
              </a:lnSpc>
              <a:spcBef>
                <a:spcPts val="800"/>
              </a:spcBef>
              <a:spcAft>
                <a:spcPts val="0"/>
              </a:spcAft>
              <a:buClr>
                <a:srgbClr val="7030A0"/>
              </a:buClr>
              <a:buSzPct val="100000"/>
              <a:buFont typeface="Arial"/>
              <a:buNone/>
            </a:pPr>
            <a:r>
              <a:rPr lang="en-US" sz="6400" b="0" i="0" u="none" strike="noStrike" cap="none" dirty="0">
                <a:solidFill>
                  <a:srgbClr val="7030A0"/>
                </a:solidFill>
                <a:latin typeface="Arial"/>
                <a:ea typeface="Arial"/>
                <a:cs typeface="Arial"/>
                <a:sym typeface="Arial"/>
              </a:rPr>
              <a:t>●</a:t>
            </a:r>
            <a:r>
              <a:rPr lang="en-US" sz="6400" b="0" i="0" u="none" strike="noStrike" cap="none" dirty="0">
                <a:solidFill>
                  <a:schemeClr val="dk1"/>
                </a:solidFill>
                <a:latin typeface="Arial"/>
                <a:ea typeface="Arial"/>
                <a:cs typeface="Arial"/>
                <a:sym typeface="Arial"/>
              </a:rPr>
              <a:t>  Angela Coyoy-Alvarado (Partnerships for People) </a:t>
            </a:r>
            <a:r>
              <a:rPr lang="en-US" sz="6400" b="0" i="0" u="none" strike="noStrike" cap="none" dirty="0">
                <a:solidFill>
                  <a:srgbClr val="7030A0"/>
                </a:solidFill>
                <a:latin typeface="Arial"/>
                <a:ea typeface="Arial"/>
                <a:cs typeface="Arial"/>
                <a:sym typeface="Arial"/>
              </a:rPr>
              <a:t>●  </a:t>
            </a:r>
            <a:r>
              <a:rPr lang="en-US" sz="6400" b="0" i="0" u="none" strike="noStrike" cap="none" dirty="0">
                <a:solidFill>
                  <a:schemeClr val="dk1"/>
                </a:solidFill>
                <a:latin typeface="Arial"/>
                <a:ea typeface="Arial"/>
                <a:cs typeface="Arial"/>
                <a:sym typeface="Arial"/>
              </a:rPr>
              <a:t>Shana James (Pennreach)  </a:t>
            </a:r>
            <a:endParaRPr dirty="0"/>
          </a:p>
          <a:p>
            <a:pPr marL="0" marR="0" lvl="0" indent="0" algn="ctr" rtl="0">
              <a:lnSpc>
                <a:spcPct val="120000"/>
              </a:lnSpc>
              <a:spcBef>
                <a:spcPts val="800"/>
              </a:spcBef>
              <a:spcAft>
                <a:spcPts val="0"/>
              </a:spcAft>
              <a:buClr>
                <a:srgbClr val="7030A0"/>
              </a:buClr>
              <a:buSzPct val="100000"/>
              <a:buFont typeface="Arial"/>
              <a:buNone/>
            </a:pPr>
            <a:r>
              <a:rPr lang="en-US" sz="6400" b="0" i="0" u="none" strike="noStrike" cap="none" dirty="0">
                <a:solidFill>
                  <a:srgbClr val="7030A0"/>
                </a:solidFill>
                <a:latin typeface="Arial"/>
                <a:ea typeface="Arial"/>
                <a:cs typeface="Arial"/>
                <a:sym typeface="Arial"/>
              </a:rPr>
              <a:t>●  </a:t>
            </a:r>
            <a:r>
              <a:rPr lang="en-US" sz="6400" b="0" i="0" u="none" strike="noStrike" cap="none" dirty="0">
                <a:solidFill>
                  <a:schemeClr val="dk1"/>
                </a:solidFill>
                <a:latin typeface="Arial"/>
                <a:ea typeface="Arial"/>
                <a:cs typeface="Arial"/>
                <a:sym typeface="Arial"/>
              </a:rPr>
              <a:t>Lakia Roberts (Quality Management Associates/QMA) </a:t>
            </a:r>
            <a:r>
              <a:rPr lang="en-US" sz="6400" b="0" i="0" u="none" strike="noStrike" cap="none" dirty="0">
                <a:solidFill>
                  <a:srgbClr val="7030A0"/>
                </a:solidFill>
                <a:latin typeface="Arial"/>
                <a:ea typeface="Arial"/>
                <a:cs typeface="Arial"/>
                <a:sym typeface="Arial"/>
              </a:rPr>
              <a:t>● </a:t>
            </a:r>
            <a:r>
              <a:rPr lang="en-US" sz="6400" b="0" i="0" u="none" strike="noStrike" cap="none" dirty="0">
                <a:solidFill>
                  <a:srgbClr val="FFD966"/>
                </a:solidFill>
                <a:latin typeface="Arial"/>
                <a:ea typeface="Arial"/>
                <a:cs typeface="Arial"/>
                <a:sym typeface="Arial"/>
              </a:rPr>
              <a:t> </a:t>
            </a:r>
            <a:r>
              <a:rPr lang="en-US" sz="6400" b="0" i="0" u="none" strike="noStrike" cap="none" dirty="0">
                <a:solidFill>
                  <a:schemeClr val="dk1"/>
                </a:solidFill>
                <a:latin typeface="Arial"/>
                <a:ea typeface="Arial"/>
                <a:cs typeface="Arial"/>
                <a:sym typeface="Arial"/>
              </a:rPr>
              <a:t>Matilda (Maddie) Lobban (ResCare)  </a:t>
            </a:r>
            <a:endParaRPr dirty="0"/>
          </a:p>
          <a:p>
            <a:pPr marL="0" marR="0" lvl="0" indent="0" algn="ctr" rtl="0">
              <a:lnSpc>
                <a:spcPct val="120000"/>
              </a:lnSpc>
              <a:spcBef>
                <a:spcPts val="800"/>
              </a:spcBef>
              <a:spcAft>
                <a:spcPts val="0"/>
              </a:spcAft>
              <a:buClr>
                <a:srgbClr val="7030A0"/>
              </a:buClr>
              <a:buSzPct val="100000"/>
              <a:buFont typeface="Arial"/>
              <a:buNone/>
            </a:pPr>
            <a:r>
              <a:rPr lang="en-US" sz="6400" b="0" i="0" u="none" strike="noStrike" cap="none" dirty="0">
                <a:solidFill>
                  <a:srgbClr val="7030A0"/>
                </a:solidFill>
                <a:latin typeface="Arial"/>
                <a:ea typeface="Arial"/>
                <a:cs typeface="Arial"/>
                <a:sym typeface="Arial"/>
              </a:rPr>
              <a:t>● </a:t>
            </a:r>
            <a:r>
              <a:rPr lang="en-US" sz="6400" b="0" i="0" u="none" strike="noStrike" cap="none" dirty="0">
                <a:solidFill>
                  <a:srgbClr val="FFD966"/>
                </a:solidFill>
                <a:latin typeface="Arial"/>
                <a:ea typeface="Arial"/>
                <a:cs typeface="Arial"/>
                <a:sym typeface="Arial"/>
              </a:rPr>
              <a:t> </a:t>
            </a:r>
            <a:r>
              <a:rPr lang="en-US" sz="6400" b="0" i="0" u="none" strike="noStrike" cap="none" dirty="0">
                <a:solidFill>
                  <a:schemeClr val="dk1"/>
                </a:solidFill>
                <a:latin typeface="Arial"/>
                <a:ea typeface="Arial"/>
                <a:cs typeface="Arial"/>
                <a:sym typeface="Arial"/>
              </a:rPr>
              <a:t>Courtney Clarke (SERV Achievement Centers)</a:t>
            </a:r>
            <a:r>
              <a:rPr lang="en-US" sz="6400" b="0" i="0" u="none" strike="noStrike" cap="none" dirty="0">
                <a:solidFill>
                  <a:srgbClr val="FFD966"/>
                </a:solidFill>
                <a:latin typeface="Arial"/>
                <a:ea typeface="Arial"/>
                <a:cs typeface="Arial"/>
                <a:sym typeface="Arial"/>
              </a:rPr>
              <a:t> </a:t>
            </a:r>
            <a:r>
              <a:rPr lang="en-US" sz="6400" b="0" i="0" u="none" strike="noStrike" cap="none" dirty="0">
                <a:solidFill>
                  <a:srgbClr val="7030A0"/>
                </a:solidFill>
                <a:latin typeface="Aharoni"/>
                <a:ea typeface="Aharoni"/>
                <a:cs typeface="Aharoni"/>
                <a:sym typeface="Aharoni"/>
              </a:rPr>
              <a:t>●</a:t>
            </a:r>
            <a:r>
              <a:rPr lang="en-US" sz="6400" b="0" i="0" u="none" strike="noStrike" cap="none" dirty="0">
                <a:solidFill>
                  <a:schemeClr val="dk1"/>
                </a:solidFill>
                <a:latin typeface="Arial"/>
                <a:ea typeface="Arial"/>
                <a:cs typeface="Arial"/>
                <a:sym typeface="Arial"/>
              </a:rPr>
              <a:t> </a:t>
            </a:r>
            <a:r>
              <a:rPr lang="en-US" sz="6400" dirty="0">
                <a:solidFill>
                  <a:schemeClr val="dk1"/>
                </a:solidFill>
              </a:rPr>
              <a:t>Maxine Antoine</a:t>
            </a:r>
            <a:r>
              <a:rPr lang="en-US" sz="6400" b="0" i="0" u="none" strike="noStrike" cap="none" dirty="0">
                <a:solidFill>
                  <a:schemeClr val="dk1"/>
                </a:solidFill>
                <a:latin typeface="Arial"/>
                <a:ea typeface="Arial"/>
                <a:cs typeface="Arial"/>
                <a:sym typeface="Arial"/>
              </a:rPr>
              <a:t> (Their Place)</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133"/>
        <p:cNvGrpSpPr/>
        <p:nvPr/>
      </p:nvGrpSpPr>
      <p:grpSpPr>
        <a:xfrm>
          <a:off x="0" y="0"/>
          <a:ext cx="0" cy="0"/>
          <a:chOff x="0" y="0"/>
          <a:chExt cx="0" cy="0"/>
        </a:xfrm>
      </p:grpSpPr>
      <p:pic>
        <p:nvPicPr>
          <p:cNvPr id="134" name="Google Shape;134;g2e5920881af_0_53"/>
          <p:cNvPicPr preferRelativeResize="0"/>
          <p:nvPr/>
        </p:nvPicPr>
        <p:blipFill>
          <a:blip r:embed="rId4">
            <a:alphaModFix/>
          </a:blip>
          <a:stretch>
            <a:fillRect/>
          </a:stretch>
        </p:blipFill>
        <p:spPr>
          <a:xfrm>
            <a:off x="1066800" y="228588"/>
            <a:ext cx="10058399" cy="64008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84"/>
        <p:cNvGrpSpPr/>
        <p:nvPr/>
      </p:nvGrpSpPr>
      <p:grpSpPr>
        <a:xfrm>
          <a:off x="0" y="0"/>
          <a:ext cx="0" cy="0"/>
          <a:chOff x="0" y="0"/>
          <a:chExt cx="0" cy="0"/>
        </a:xfrm>
      </p:grpSpPr>
      <p:pic>
        <p:nvPicPr>
          <p:cNvPr id="285" name="Google Shape;285;g2e5920881af_0_106"/>
          <p:cNvPicPr preferRelativeResize="0"/>
          <p:nvPr/>
        </p:nvPicPr>
        <p:blipFill>
          <a:blip r:embed="rId4">
            <a:alphaModFix/>
          </a:blip>
          <a:stretch>
            <a:fillRect/>
          </a:stretch>
        </p:blipFill>
        <p:spPr>
          <a:xfrm>
            <a:off x="1015250" y="228600"/>
            <a:ext cx="10058399" cy="64008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138"/>
        <p:cNvGrpSpPr/>
        <p:nvPr/>
      </p:nvGrpSpPr>
      <p:grpSpPr>
        <a:xfrm>
          <a:off x="0" y="0"/>
          <a:ext cx="0" cy="0"/>
          <a:chOff x="0" y="0"/>
          <a:chExt cx="0" cy="0"/>
        </a:xfrm>
      </p:grpSpPr>
      <p:pic>
        <p:nvPicPr>
          <p:cNvPr id="139" name="Google Shape;139;g2e5920881af_0_33"/>
          <p:cNvPicPr preferRelativeResize="0"/>
          <p:nvPr/>
        </p:nvPicPr>
        <p:blipFill>
          <a:blip r:embed="rId4">
            <a:alphaModFix/>
          </a:blip>
          <a:stretch>
            <a:fillRect/>
          </a:stretch>
        </p:blipFill>
        <p:spPr>
          <a:xfrm>
            <a:off x="1921953" y="351563"/>
            <a:ext cx="8348099" cy="6154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158"/>
        <p:cNvGrpSpPr/>
        <p:nvPr/>
      </p:nvGrpSpPr>
      <p:grpSpPr>
        <a:xfrm>
          <a:off x="0" y="0"/>
          <a:ext cx="0" cy="0"/>
          <a:chOff x="0" y="0"/>
          <a:chExt cx="0" cy="0"/>
        </a:xfrm>
      </p:grpSpPr>
      <p:pic>
        <p:nvPicPr>
          <p:cNvPr id="159" name="Google Shape;159;g2e5920881af_0_6"/>
          <p:cNvPicPr preferRelativeResize="0"/>
          <p:nvPr/>
        </p:nvPicPr>
        <p:blipFill>
          <a:blip r:embed="rId4">
            <a:alphaModFix/>
          </a:blip>
          <a:stretch>
            <a:fillRect/>
          </a:stretch>
        </p:blipFill>
        <p:spPr>
          <a:xfrm>
            <a:off x="1066800" y="228600"/>
            <a:ext cx="10058400" cy="6400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163"/>
        <p:cNvGrpSpPr/>
        <p:nvPr/>
      </p:nvGrpSpPr>
      <p:grpSpPr>
        <a:xfrm>
          <a:off x="0" y="0"/>
          <a:ext cx="0" cy="0"/>
          <a:chOff x="0" y="0"/>
          <a:chExt cx="0" cy="0"/>
        </a:xfrm>
      </p:grpSpPr>
      <p:sp>
        <p:nvSpPr>
          <p:cNvPr id="164" name="Google Shape;164;p8"/>
          <p:cNvSpPr txBox="1"/>
          <p:nvPr/>
        </p:nvSpPr>
        <p:spPr>
          <a:xfrm>
            <a:off x="126460" y="437747"/>
            <a:ext cx="11867744" cy="892290"/>
          </a:xfrm>
          <a:prstGeom prst="rect">
            <a:avLst/>
          </a:prstGeom>
          <a:noFill/>
          <a:ln>
            <a:noFill/>
          </a:ln>
        </p:spPr>
        <p:txBody>
          <a:bodyPr spcFirstLastPara="1" wrap="square" lIns="91425" tIns="45700" rIns="91425" bIns="45700" anchor="t" anchorCtr="0">
            <a:normAutofit fontScale="40000" lnSpcReduction="20000"/>
          </a:bodyPr>
          <a:lstStyle/>
          <a:p>
            <a:pPr marL="0" marR="0" lvl="0" indent="0" algn="ctr" rtl="0">
              <a:lnSpc>
                <a:spcPct val="100000"/>
              </a:lnSpc>
              <a:spcBef>
                <a:spcPts val="0"/>
              </a:spcBef>
              <a:spcAft>
                <a:spcPts val="0"/>
              </a:spcAft>
              <a:buClr>
                <a:srgbClr val="7030A0"/>
              </a:buClr>
              <a:buSzPct val="100000"/>
              <a:buFont typeface="Arial"/>
              <a:buNone/>
            </a:pPr>
            <a:r>
              <a:rPr lang="en-US" sz="16000" b="1" cap="small" dirty="0">
                <a:solidFill>
                  <a:srgbClr val="7030A0"/>
                </a:solidFill>
                <a:latin typeface="ADLaM Display"/>
                <a:ea typeface="ADLaM Display"/>
                <a:cs typeface="ADLaM Display"/>
                <a:sym typeface="ADLaM Display"/>
              </a:rPr>
              <a:t>Thank-you to Our Sponsors</a:t>
            </a:r>
            <a:endParaRPr dirty="0"/>
          </a:p>
          <a:p>
            <a:pPr marL="0" marR="0" lvl="0" indent="0" algn="ctr" rtl="0">
              <a:lnSpc>
                <a:spcPct val="100000"/>
              </a:lnSpc>
              <a:spcBef>
                <a:spcPts val="0"/>
              </a:spcBef>
              <a:spcAft>
                <a:spcPts val="0"/>
              </a:spcAft>
              <a:buClr>
                <a:schemeClr val="dk1"/>
              </a:buClr>
              <a:buSzPct val="100000"/>
              <a:buFont typeface="Arial"/>
              <a:buNone/>
            </a:pPr>
            <a:endParaRPr sz="9600" dirty="0">
              <a:solidFill>
                <a:schemeClr val="dk1"/>
              </a:solidFill>
              <a:latin typeface="Calibri"/>
              <a:ea typeface="Calibri"/>
              <a:cs typeface="Calibri"/>
              <a:sym typeface="Calibri"/>
            </a:endParaRPr>
          </a:p>
          <a:p>
            <a:pPr marL="0" marR="0" lvl="0" indent="0" algn="ctr" rtl="0">
              <a:lnSpc>
                <a:spcPct val="120000"/>
              </a:lnSpc>
              <a:spcBef>
                <a:spcPts val="600"/>
              </a:spcBef>
              <a:spcAft>
                <a:spcPts val="0"/>
              </a:spcAft>
              <a:buClr>
                <a:schemeClr val="dk1"/>
              </a:buClr>
              <a:buSzPct val="100000"/>
              <a:buFont typeface="Arial"/>
              <a:buNone/>
            </a:pPr>
            <a:endParaRPr sz="9600" dirty="0">
              <a:solidFill>
                <a:schemeClr val="dk1"/>
              </a:solidFill>
              <a:latin typeface="Arial"/>
              <a:ea typeface="Arial"/>
              <a:cs typeface="Arial"/>
              <a:sym typeface="Arial"/>
            </a:endParaRPr>
          </a:p>
        </p:txBody>
      </p:sp>
      <p:sp>
        <p:nvSpPr>
          <p:cNvPr id="165" name="Google Shape;165;p8"/>
          <p:cNvSpPr txBox="1"/>
          <p:nvPr/>
        </p:nvSpPr>
        <p:spPr>
          <a:xfrm>
            <a:off x="126461" y="1514475"/>
            <a:ext cx="11867744" cy="430887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u="sng" dirty="0">
                <a:solidFill>
                  <a:srgbClr val="7030A0"/>
                </a:solidFill>
                <a:latin typeface="Arial"/>
                <a:ea typeface="Arial"/>
                <a:cs typeface="Arial"/>
                <a:sym typeface="Arial"/>
              </a:rPr>
              <a:t>Gold Sponsors:</a:t>
            </a:r>
            <a:endParaRPr sz="2800" b="1" dirty="0">
              <a:solidFill>
                <a:srgbClr val="7030A0"/>
              </a:solidFill>
              <a:latin typeface="Arial"/>
              <a:ea typeface="Arial"/>
              <a:cs typeface="Arial"/>
              <a:sym typeface="Arial"/>
            </a:endParaRPr>
          </a:p>
          <a:p>
            <a:pPr marL="0" marR="0" lvl="0" indent="0" algn="ctr" rtl="0">
              <a:spcBef>
                <a:spcPts val="200"/>
              </a:spcBef>
              <a:spcAft>
                <a:spcPts val="0"/>
              </a:spcAft>
              <a:buNone/>
            </a:pPr>
            <a:r>
              <a:rPr lang="en-US" sz="2400" dirty="0">
                <a:solidFill>
                  <a:schemeClr val="dk1"/>
                </a:solidFill>
                <a:latin typeface="Arial"/>
                <a:ea typeface="Arial"/>
                <a:cs typeface="Arial"/>
                <a:sym typeface="Arial"/>
              </a:rPr>
              <a:t>• Department for Persons with Disabilities, Diocese of Paterson (DPD) </a:t>
            </a:r>
            <a:endParaRPr dirty="0"/>
          </a:p>
          <a:p>
            <a:pPr marL="0" marR="0" lvl="0" indent="0" algn="ctr" rtl="0">
              <a:spcBef>
                <a:spcPts val="400"/>
              </a:spcBef>
              <a:spcAft>
                <a:spcPts val="0"/>
              </a:spcAft>
              <a:buNone/>
            </a:pPr>
            <a:r>
              <a:rPr lang="en-US" sz="2400" dirty="0">
                <a:solidFill>
                  <a:schemeClr val="dk1"/>
                </a:solidFill>
                <a:latin typeface="Arial"/>
                <a:ea typeface="Arial"/>
                <a:cs typeface="Arial"/>
                <a:sym typeface="Arial"/>
              </a:rPr>
              <a:t>• Devereux Advanced Behavioral Health NJ</a:t>
            </a:r>
            <a:endParaRPr dirty="0"/>
          </a:p>
          <a:p>
            <a:pPr marL="0" marR="0" lvl="0" indent="0" algn="ctr" rtl="0">
              <a:spcBef>
                <a:spcPts val="400"/>
              </a:spcBef>
              <a:spcAft>
                <a:spcPts val="0"/>
              </a:spcAft>
              <a:buNone/>
            </a:pPr>
            <a:r>
              <a:rPr lang="en-US" sz="2400" dirty="0">
                <a:solidFill>
                  <a:schemeClr val="dk1"/>
                </a:solidFill>
                <a:latin typeface="Arial"/>
                <a:ea typeface="Arial"/>
                <a:cs typeface="Arial"/>
                <a:sym typeface="Arial"/>
              </a:rPr>
              <a:t>• NJ Institute for Disabilities (NJID) • Serv Achievement Centers</a:t>
            </a:r>
            <a:endParaRPr dirty="0"/>
          </a:p>
          <a:p>
            <a:pPr marL="0" marR="0" lvl="0" indent="0" algn="ctr" rtl="0">
              <a:spcBef>
                <a:spcPts val="200"/>
              </a:spcBef>
              <a:spcAft>
                <a:spcPts val="0"/>
              </a:spcAft>
              <a:buNone/>
            </a:pPr>
            <a:r>
              <a:rPr lang="en-US" sz="2000" dirty="0">
                <a:solidFill>
                  <a:schemeClr val="dk1"/>
                </a:solidFill>
                <a:latin typeface="Arial"/>
                <a:ea typeface="Arial"/>
                <a:cs typeface="Arial"/>
                <a:sym typeface="Arial"/>
              </a:rPr>
              <a:t> </a:t>
            </a:r>
            <a:endParaRPr dirty="0"/>
          </a:p>
          <a:p>
            <a:pPr marL="0" marR="0" lvl="0" indent="0" algn="ctr" rtl="0">
              <a:spcBef>
                <a:spcPts val="0"/>
              </a:spcBef>
              <a:spcAft>
                <a:spcPts val="0"/>
              </a:spcAft>
              <a:buNone/>
            </a:pPr>
            <a:r>
              <a:rPr lang="en-US" sz="2400" b="1" u="sng" dirty="0">
                <a:solidFill>
                  <a:srgbClr val="7030A0"/>
                </a:solidFill>
                <a:latin typeface="Arial"/>
                <a:ea typeface="Arial"/>
                <a:cs typeface="Arial"/>
                <a:sym typeface="Arial"/>
              </a:rPr>
              <a:t>Silver Sponsor:</a:t>
            </a:r>
            <a:endParaRPr sz="2400" b="1" dirty="0">
              <a:solidFill>
                <a:srgbClr val="7030A0"/>
              </a:solidFill>
              <a:latin typeface="Arial"/>
              <a:ea typeface="Arial"/>
              <a:cs typeface="Arial"/>
              <a:sym typeface="Arial"/>
            </a:endParaRPr>
          </a:p>
          <a:p>
            <a:pPr marL="0" marR="0" lvl="0" indent="0" algn="ctr" rtl="0">
              <a:spcBef>
                <a:spcPts val="0"/>
              </a:spcBef>
              <a:spcAft>
                <a:spcPts val="0"/>
              </a:spcAft>
              <a:buNone/>
            </a:pPr>
            <a:r>
              <a:rPr lang="en-US" sz="2000" dirty="0">
                <a:solidFill>
                  <a:schemeClr val="dk1"/>
                </a:solidFill>
                <a:latin typeface="Arial"/>
                <a:ea typeface="Arial"/>
                <a:cs typeface="Arial"/>
                <a:sym typeface="Arial"/>
              </a:rPr>
              <a:t>Jewish Services for the Developmentally Disabled (JSDD) </a:t>
            </a:r>
            <a:endParaRPr dirty="0"/>
          </a:p>
          <a:p>
            <a:pPr marL="0" marR="0" lvl="0" indent="0" algn="ctr" rtl="0">
              <a:spcBef>
                <a:spcPts val="0"/>
              </a:spcBef>
              <a:spcAft>
                <a:spcPts val="0"/>
              </a:spcAft>
              <a:buNone/>
            </a:pPr>
            <a:r>
              <a:rPr lang="en-US" sz="2000" dirty="0">
                <a:solidFill>
                  <a:schemeClr val="dk1"/>
                </a:solidFill>
                <a:latin typeface="Arial"/>
                <a:ea typeface="Arial"/>
                <a:cs typeface="Arial"/>
                <a:sym typeface="Arial"/>
              </a:rPr>
              <a:t> </a:t>
            </a:r>
            <a:endParaRPr dirty="0"/>
          </a:p>
          <a:p>
            <a:pPr marL="0" marR="0" lvl="0" indent="0" algn="ctr" rtl="0">
              <a:spcBef>
                <a:spcPts val="0"/>
              </a:spcBef>
              <a:spcAft>
                <a:spcPts val="0"/>
              </a:spcAft>
              <a:buNone/>
            </a:pPr>
            <a:r>
              <a:rPr lang="en-US" sz="2400" b="1" u="sng" dirty="0">
                <a:solidFill>
                  <a:srgbClr val="7030A0"/>
                </a:solidFill>
                <a:latin typeface="Arial"/>
                <a:ea typeface="Arial"/>
                <a:cs typeface="Arial"/>
                <a:sym typeface="Arial"/>
              </a:rPr>
              <a:t>Bronze Sponsors:</a:t>
            </a:r>
            <a:endParaRPr sz="2400" b="1" dirty="0">
              <a:solidFill>
                <a:srgbClr val="7030A0"/>
              </a:solidFill>
              <a:latin typeface="Arial"/>
              <a:ea typeface="Arial"/>
              <a:cs typeface="Arial"/>
              <a:sym typeface="Arial"/>
            </a:endParaRPr>
          </a:p>
          <a:p>
            <a:pPr marL="0" marR="0" lvl="0" indent="0" algn="ctr" rtl="0">
              <a:spcBef>
                <a:spcPts val="0"/>
              </a:spcBef>
              <a:spcAft>
                <a:spcPts val="0"/>
              </a:spcAft>
              <a:buNone/>
            </a:pPr>
            <a:r>
              <a:rPr lang="en-US" sz="2000" dirty="0">
                <a:solidFill>
                  <a:schemeClr val="dk1"/>
                </a:solidFill>
                <a:latin typeface="Arial"/>
                <a:ea typeface="Arial"/>
                <a:cs typeface="Arial"/>
                <a:sym typeface="Arial"/>
              </a:rPr>
              <a:t>Eden Autism Services • Everas Community Service, Inc.  • Oaks Integrated C</a:t>
            </a:r>
            <a:r>
              <a:rPr lang="en-US" sz="2000" b="1" dirty="0">
                <a:solidFill>
                  <a:schemeClr val="dk1"/>
                </a:solidFill>
                <a:latin typeface="Calibri"/>
                <a:ea typeface="Calibri"/>
                <a:cs typeface="Calibri"/>
                <a:sym typeface="Calibri"/>
              </a:rPr>
              <a:t>are</a:t>
            </a:r>
            <a:endParaRPr sz="20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800" b="1" dirty="0">
                <a:solidFill>
                  <a:schemeClr val="dk1"/>
                </a:solidFill>
                <a:latin typeface="Calibri"/>
                <a:ea typeface="Calibri"/>
                <a:cs typeface="Calibri"/>
                <a:sym typeface="Calibri"/>
              </a:rPr>
              <a:t> </a:t>
            </a: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169"/>
        <p:cNvGrpSpPr/>
        <p:nvPr/>
      </p:nvGrpSpPr>
      <p:grpSpPr>
        <a:xfrm>
          <a:off x="0" y="0"/>
          <a:ext cx="0" cy="0"/>
          <a:chOff x="0" y="0"/>
          <a:chExt cx="0" cy="0"/>
        </a:xfrm>
      </p:grpSpPr>
      <p:pic>
        <p:nvPicPr>
          <p:cNvPr id="170" name="Google Shape;170;g2e5920881af_0_81"/>
          <p:cNvPicPr preferRelativeResize="0"/>
          <p:nvPr/>
        </p:nvPicPr>
        <p:blipFill>
          <a:blip r:embed="rId4">
            <a:alphaModFix/>
          </a:blip>
          <a:stretch>
            <a:fillRect/>
          </a:stretch>
        </p:blipFill>
        <p:spPr>
          <a:xfrm>
            <a:off x="1066800" y="228600"/>
            <a:ext cx="10058400" cy="64007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94"/>
        <p:cNvGrpSpPr/>
        <p:nvPr/>
      </p:nvGrpSpPr>
      <p:grpSpPr>
        <a:xfrm>
          <a:off x="0" y="0"/>
          <a:ext cx="0" cy="0"/>
          <a:chOff x="0" y="0"/>
          <a:chExt cx="0" cy="0"/>
        </a:xfrm>
      </p:grpSpPr>
      <p:pic>
        <p:nvPicPr>
          <p:cNvPr id="295" name="Google Shape;295;g2e5920881af_0_84"/>
          <p:cNvPicPr preferRelativeResize="0"/>
          <p:nvPr/>
        </p:nvPicPr>
        <p:blipFill>
          <a:blip r:embed="rId4">
            <a:alphaModFix/>
          </a:blip>
          <a:stretch>
            <a:fillRect/>
          </a:stretch>
        </p:blipFill>
        <p:spPr>
          <a:xfrm>
            <a:off x="3564325" y="152400"/>
            <a:ext cx="5063347" cy="65532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174"/>
        <p:cNvGrpSpPr/>
        <p:nvPr/>
      </p:nvGrpSpPr>
      <p:grpSpPr>
        <a:xfrm>
          <a:off x="0" y="0"/>
          <a:ext cx="0" cy="0"/>
          <a:chOff x="0" y="0"/>
          <a:chExt cx="0" cy="0"/>
        </a:xfrm>
      </p:grpSpPr>
      <p:pic>
        <p:nvPicPr>
          <p:cNvPr id="175" name="Google Shape;175;g2e5920881af_0_36"/>
          <p:cNvPicPr preferRelativeResize="0"/>
          <p:nvPr/>
        </p:nvPicPr>
        <p:blipFill>
          <a:blip r:embed="rId4">
            <a:alphaModFix/>
          </a:blip>
          <a:stretch>
            <a:fillRect/>
          </a:stretch>
        </p:blipFill>
        <p:spPr>
          <a:xfrm>
            <a:off x="152400" y="1452638"/>
            <a:ext cx="11887201" cy="395272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89"/>
        <p:cNvGrpSpPr/>
        <p:nvPr/>
      </p:nvGrpSpPr>
      <p:grpSpPr>
        <a:xfrm>
          <a:off x="0" y="0"/>
          <a:ext cx="0" cy="0"/>
          <a:chOff x="0" y="0"/>
          <a:chExt cx="0" cy="0"/>
        </a:xfrm>
      </p:grpSpPr>
      <p:sp>
        <p:nvSpPr>
          <p:cNvPr id="90" name="Google Shape;90;p6"/>
          <p:cNvSpPr txBox="1"/>
          <p:nvPr/>
        </p:nvSpPr>
        <p:spPr>
          <a:xfrm>
            <a:off x="126460" y="437746"/>
            <a:ext cx="11867744" cy="2169268"/>
          </a:xfrm>
          <a:prstGeom prst="rect">
            <a:avLst/>
          </a:prstGeom>
          <a:noFill/>
          <a:ln>
            <a:noFill/>
          </a:ln>
        </p:spPr>
        <p:txBody>
          <a:bodyPr spcFirstLastPara="1" wrap="square" lIns="91425" tIns="45700" rIns="91425" bIns="45700" anchor="t" anchorCtr="0">
            <a:normAutofit fontScale="40000" lnSpcReduction="20000"/>
          </a:bodyPr>
          <a:lstStyle/>
          <a:p>
            <a:pPr marL="0" marR="0" lvl="0" indent="0" algn="ctr" rtl="0">
              <a:lnSpc>
                <a:spcPct val="100000"/>
              </a:lnSpc>
              <a:spcBef>
                <a:spcPts val="0"/>
              </a:spcBef>
              <a:spcAft>
                <a:spcPts val="0"/>
              </a:spcAft>
              <a:buClr>
                <a:srgbClr val="7030A0"/>
              </a:buClr>
              <a:buSzPct val="100000"/>
              <a:buFont typeface="Arial"/>
              <a:buNone/>
            </a:pPr>
            <a:r>
              <a:rPr lang="en-US" sz="16000" b="1" cap="small" dirty="0">
                <a:solidFill>
                  <a:srgbClr val="7030A0"/>
                </a:solidFill>
                <a:latin typeface="ADLaM Display"/>
                <a:ea typeface="ADLaM Display"/>
                <a:cs typeface="ADLaM Display"/>
                <a:sym typeface="ADLaM Display"/>
              </a:rPr>
              <a:t>Thank-you to Our Sponsors</a:t>
            </a:r>
            <a:endParaRPr dirty="0"/>
          </a:p>
          <a:p>
            <a:pPr marL="0" marR="0" lvl="0" indent="0" algn="ctr" rtl="0">
              <a:lnSpc>
                <a:spcPct val="100000"/>
              </a:lnSpc>
              <a:spcBef>
                <a:spcPts val="0"/>
              </a:spcBef>
              <a:spcAft>
                <a:spcPts val="0"/>
              </a:spcAft>
              <a:buClr>
                <a:schemeClr val="dk1"/>
              </a:buClr>
              <a:buSzPct val="100000"/>
              <a:buFont typeface="Arial"/>
              <a:buNone/>
            </a:pPr>
            <a:endParaRPr sz="9600" dirty="0">
              <a:solidFill>
                <a:schemeClr val="dk1"/>
              </a:solidFill>
              <a:latin typeface="Calibri"/>
              <a:ea typeface="Calibri"/>
              <a:cs typeface="Calibri"/>
              <a:sym typeface="Calibri"/>
            </a:endParaRPr>
          </a:p>
          <a:p>
            <a:pPr marL="0" marR="0" lvl="0" indent="0" algn="ctr" rtl="0">
              <a:lnSpc>
                <a:spcPct val="120000"/>
              </a:lnSpc>
              <a:spcBef>
                <a:spcPts val="600"/>
              </a:spcBef>
              <a:spcAft>
                <a:spcPts val="0"/>
              </a:spcAft>
              <a:buClr>
                <a:srgbClr val="7030A0"/>
              </a:buClr>
              <a:buSzPct val="100000"/>
              <a:buFont typeface="Arial"/>
              <a:buNone/>
            </a:pPr>
            <a:r>
              <a:rPr lang="en-US" sz="9600" dirty="0">
                <a:solidFill>
                  <a:srgbClr val="7030A0"/>
                </a:solidFill>
                <a:latin typeface="Arial"/>
                <a:ea typeface="Arial"/>
                <a:cs typeface="Arial"/>
                <a:sym typeface="Arial"/>
              </a:rPr>
              <a:t>Diamond Plus Sponsors:</a:t>
            </a:r>
            <a:endParaRPr dirty="0"/>
          </a:p>
          <a:p>
            <a:pPr marL="0" marR="0" lvl="0" indent="0" algn="ctr" rtl="0">
              <a:lnSpc>
                <a:spcPct val="120000"/>
              </a:lnSpc>
              <a:spcBef>
                <a:spcPts val="1200"/>
              </a:spcBef>
              <a:spcAft>
                <a:spcPts val="0"/>
              </a:spcAft>
              <a:buClr>
                <a:schemeClr val="dk1"/>
              </a:buClr>
              <a:buSzPct val="100000"/>
              <a:buFont typeface="Arial"/>
              <a:buNone/>
            </a:pPr>
            <a:endParaRPr sz="9600" dirty="0">
              <a:solidFill>
                <a:schemeClr val="dk1"/>
              </a:solidFill>
              <a:latin typeface="Arial"/>
              <a:ea typeface="Arial"/>
              <a:cs typeface="Arial"/>
              <a:sym typeface="Arial"/>
            </a:endParaRPr>
          </a:p>
        </p:txBody>
      </p:sp>
      <p:pic>
        <p:nvPicPr>
          <p:cNvPr id="91" name="Google Shape;91;p6" descr="Icon&#10;&#10;Description automatically generated with medium confidence"/>
          <p:cNvPicPr preferRelativeResize="0"/>
          <p:nvPr/>
        </p:nvPicPr>
        <p:blipFill rotWithShape="1">
          <a:blip r:embed="rId4">
            <a:alphaModFix/>
          </a:blip>
          <a:srcRect/>
          <a:stretch/>
        </p:blipFill>
        <p:spPr>
          <a:xfrm>
            <a:off x="6537958" y="2731630"/>
            <a:ext cx="4526138" cy="1519357"/>
          </a:xfrm>
          <a:prstGeom prst="rect">
            <a:avLst/>
          </a:prstGeom>
          <a:noFill/>
          <a:ln w="9525" cap="flat" cmpd="sng">
            <a:solidFill>
              <a:schemeClr val="dk1"/>
            </a:solidFill>
            <a:prstDash val="solid"/>
            <a:round/>
            <a:headEnd type="none" w="sm" len="sm"/>
            <a:tailEnd type="none" w="sm" len="sm"/>
          </a:ln>
        </p:spPr>
      </p:pic>
      <p:grpSp>
        <p:nvGrpSpPr>
          <p:cNvPr id="92" name="Google Shape;92;p6"/>
          <p:cNvGrpSpPr/>
          <p:nvPr/>
        </p:nvGrpSpPr>
        <p:grpSpPr>
          <a:xfrm>
            <a:off x="2535736" y="2604178"/>
            <a:ext cx="2853826" cy="1898311"/>
            <a:chOff x="1571625" y="2607014"/>
            <a:chExt cx="2853826" cy="1898311"/>
          </a:xfrm>
        </p:grpSpPr>
        <p:sp>
          <p:nvSpPr>
            <p:cNvPr id="93" name="Google Shape;93;p6"/>
            <p:cNvSpPr txBox="1"/>
            <p:nvPr/>
          </p:nvSpPr>
          <p:spPr>
            <a:xfrm>
              <a:off x="1571625" y="2607014"/>
              <a:ext cx="2759075" cy="1898311"/>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94" name="Google Shape;94;p6" descr="A close-up of a logo&#10;&#10;Description automatically generated"/>
            <p:cNvPicPr preferRelativeResize="0"/>
            <p:nvPr/>
          </p:nvPicPr>
          <p:blipFill rotWithShape="1">
            <a:blip r:embed="rId5">
              <a:alphaModFix/>
            </a:blip>
            <a:srcRect r="33912"/>
            <a:stretch/>
          </p:blipFill>
          <p:spPr>
            <a:xfrm>
              <a:off x="1666376" y="2689504"/>
              <a:ext cx="2759075" cy="1582097"/>
            </a:xfrm>
            <a:prstGeom prst="rect">
              <a:avLst/>
            </a:prstGeom>
            <a:noFill/>
            <a:ln>
              <a:noFill/>
            </a:ln>
          </p:spPr>
        </p:pic>
      </p:grpSp>
      <p:pic>
        <p:nvPicPr>
          <p:cNvPr id="95" name="Google Shape;95;p6" descr="Quality Management Associates listed in ..."/>
          <p:cNvPicPr preferRelativeResize="0"/>
          <p:nvPr/>
        </p:nvPicPr>
        <p:blipFill rotWithShape="1">
          <a:blip r:embed="rId6">
            <a:alphaModFix/>
          </a:blip>
          <a:srcRect/>
          <a:stretch/>
        </p:blipFill>
        <p:spPr>
          <a:xfrm>
            <a:off x="4072162" y="4877369"/>
            <a:ext cx="4172150" cy="1499004"/>
          </a:xfrm>
          <a:prstGeom prst="rect">
            <a:avLst/>
          </a:prstGeom>
          <a:noFill/>
          <a:ln w="9525" cap="flat" cmpd="sng">
            <a:solidFill>
              <a:srgbClr val="000000"/>
            </a:solidFill>
            <a:prstDash val="solid"/>
            <a:miter lim="800000"/>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19"/>
        <p:cNvGrpSpPr/>
        <p:nvPr/>
      </p:nvGrpSpPr>
      <p:grpSpPr>
        <a:xfrm>
          <a:off x="0" y="0"/>
          <a:ext cx="0" cy="0"/>
          <a:chOff x="0" y="0"/>
          <a:chExt cx="0" cy="0"/>
        </a:xfrm>
      </p:grpSpPr>
      <p:pic>
        <p:nvPicPr>
          <p:cNvPr id="220" name="Google Shape;220;g2e5920881af_0_12"/>
          <p:cNvPicPr preferRelativeResize="0"/>
          <p:nvPr/>
        </p:nvPicPr>
        <p:blipFill>
          <a:blip r:embed="rId4">
            <a:alphaModFix/>
          </a:blip>
          <a:stretch>
            <a:fillRect/>
          </a:stretch>
        </p:blipFill>
        <p:spPr>
          <a:xfrm>
            <a:off x="1066800" y="228600"/>
            <a:ext cx="10058399" cy="6400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179"/>
        <p:cNvGrpSpPr/>
        <p:nvPr/>
      </p:nvGrpSpPr>
      <p:grpSpPr>
        <a:xfrm>
          <a:off x="0" y="0"/>
          <a:ext cx="0" cy="0"/>
          <a:chOff x="0" y="0"/>
          <a:chExt cx="0" cy="0"/>
        </a:xfrm>
      </p:grpSpPr>
      <p:pic>
        <p:nvPicPr>
          <p:cNvPr id="180" name="Google Shape;180;g2e5920881af_0_24"/>
          <p:cNvPicPr preferRelativeResize="0"/>
          <p:nvPr/>
        </p:nvPicPr>
        <p:blipFill>
          <a:blip r:embed="rId4">
            <a:alphaModFix/>
          </a:blip>
          <a:stretch>
            <a:fillRect/>
          </a:stretch>
        </p:blipFill>
        <p:spPr>
          <a:xfrm>
            <a:off x="1066800" y="228600"/>
            <a:ext cx="10058400" cy="6400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189"/>
        <p:cNvGrpSpPr/>
        <p:nvPr/>
      </p:nvGrpSpPr>
      <p:grpSpPr>
        <a:xfrm>
          <a:off x="0" y="0"/>
          <a:ext cx="0" cy="0"/>
          <a:chOff x="0" y="0"/>
          <a:chExt cx="0" cy="0"/>
        </a:xfrm>
      </p:grpSpPr>
      <p:sp>
        <p:nvSpPr>
          <p:cNvPr id="190" name="Google Shape;190;p5"/>
          <p:cNvSpPr txBox="1"/>
          <p:nvPr/>
        </p:nvSpPr>
        <p:spPr>
          <a:xfrm>
            <a:off x="126460" y="437745"/>
            <a:ext cx="11867744" cy="6099242"/>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ctr" rtl="0">
              <a:lnSpc>
                <a:spcPct val="100000"/>
              </a:lnSpc>
              <a:spcBef>
                <a:spcPts val="0"/>
              </a:spcBef>
              <a:spcAft>
                <a:spcPts val="0"/>
              </a:spcAft>
              <a:buClr>
                <a:srgbClr val="7030A0"/>
              </a:buClr>
              <a:buSzPct val="100000"/>
              <a:buFont typeface="Arial"/>
              <a:buNone/>
            </a:pPr>
            <a:r>
              <a:rPr lang="en-US" sz="16000" b="1" cap="small" dirty="0">
                <a:solidFill>
                  <a:srgbClr val="7030A0"/>
                </a:solidFill>
                <a:latin typeface="ADLaM Display"/>
                <a:ea typeface="ADLaM Display"/>
                <a:cs typeface="ADLaM Display"/>
                <a:sym typeface="ADLaM Display"/>
              </a:rPr>
              <a:t>STARS! Graphic Design Entries</a:t>
            </a:r>
            <a:endParaRPr dirty="0"/>
          </a:p>
          <a:p>
            <a:pPr marL="0" marR="0" lvl="0" indent="0" algn="ctr" rtl="0">
              <a:lnSpc>
                <a:spcPct val="100000"/>
              </a:lnSpc>
              <a:spcBef>
                <a:spcPts val="0"/>
              </a:spcBef>
              <a:spcAft>
                <a:spcPts val="0"/>
              </a:spcAft>
              <a:buClr>
                <a:schemeClr val="dk1"/>
              </a:buClr>
              <a:buSzPct val="100000"/>
              <a:buFont typeface="Arial"/>
              <a:buNone/>
            </a:pPr>
            <a:endParaRPr sz="9600" dirty="0">
              <a:solidFill>
                <a:schemeClr val="dk1"/>
              </a:solidFill>
              <a:latin typeface="Calibri"/>
              <a:ea typeface="Calibri"/>
              <a:cs typeface="Calibri"/>
              <a:sym typeface="Calibri"/>
            </a:endParaRPr>
          </a:p>
          <a:p>
            <a:pPr marL="0" marR="0" lvl="0" indent="0" algn="ctr" rtl="0">
              <a:lnSpc>
                <a:spcPct val="120000"/>
              </a:lnSpc>
              <a:spcBef>
                <a:spcPts val="600"/>
              </a:spcBef>
              <a:spcAft>
                <a:spcPts val="0"/>
              </a:spcAft>
              <a:buClr>
                <a:srgbClr val="7030A0"/>
              </a:buClr>
              <a:buSzPct val="100000"/>
              <a:buFont typeface="Arial"/>
              <a:buNone/>
            </a:pPr>
            <a:r>
              <a:rPr lang="en-US" sz="9600" dirty="0">
                <a:solidFill>
                  <a:srgbClr val="7030A0"/>
                </a:solidFill>
                <a:latin typeface="Arial"/>
                <a:ea typeface="Arial"/>
                <a:cs typeface="Arial"/>
                <a:sym typeface="Arial"/>
              </a:rPr>
              <a:t>NJACP thanks all of those who submitted entries for the </a:t>
            </a:r>
            <a:r>
              <a:rPr lang="en-US" sz="9600" i="1" dirty="0">
                <a:solidFill>
                  <a:srgbClr val="7030A0"/>
                </a:solidFill>
                <a:latin typeface="Arial"/>
                <a:ea typeface="Arial"/>
                <a:cs typeface="Arial"/>
                <a:sym typeface="Arial"/>
              </a:rPr>
              <a:t>STARS!</a:t>
            </a:r>
            <a:r>
              <a:rPr lang="en-US" sz="9600" dirty="0">
                <a:solidFill>
                  <a:srgbClr val="7030A0"/>
                </a:solidFill>
                <a:latin typeface="Arial"/>
                <a:ea typeface="Arial"/>
                <a:cs typeface="Arial"/>
                <a:sym typeface="Arial"/>
              </a:rPr>
              <a:t> logo from:</a:t>
            </a:r>
            <a:endParaRPr dirty="0"/>
          </a:p>
          <a:p>
            <a:pPr marL="0" marR="0" lvl="0" indent="0" algn="ctr" rtl="0">
              <a:lnSpc>
                <a:spcPct val="120000"/>
              </a:lnSpc>
              <a:spcBef>
                <a:spcPts val="1200"/>
              </a:spcBef>
              <a:spcAft>
                <a:spcPts val="0"/>
              </a:spcAft>
              <a:buClr>
                <a:srgbClr val="7030A0"/>
              </a:buClr>
              <a:buSzPct val="100000"/>
              <a:buFont typeface="Arial"/>
              <a:buNone/>
            </a:pPr>
            <a:r>
              <a:rPr lang="en-US" sz="9600" dirty="0">
                <a:solidFill>
                  <a:srgbClr val="7030A0"/>
                </a:solidFill>
                <a:latin typeface="Arial"/>
                <a:ea typeface="Arial"/>
                <a:cs typeface="Arial"/>
                <a:sym typeface="Arial"/>
              </a:rPr>
              <a:t>● </a:t>
            </a:r>
            <a:r>
              <a:rPr lang="en-US" sz="9600" dirty="0">
                <a:solidFill>
                  <a:schemeClr val="dk1"/>
                </a:solidFill>
                <a:latin typeface="Arial"/>
                <a:ea typeface="Arial"/>
                <a:cs typeface="Arial"/>
                <a:sym typeface="Arial"/>
              </a:rPr>
              <a:t>21 plus</a:t>
            </a:r>
            <a:endParaRPr dirty="0"/>
          </a:p>
          <a:p>
            <a:pPr marL="0" marR="0" lvl="0" indent="0" algn="ctr" rtl="0">
              <a:lnSpc>
                <a:spcPct val="120000"/>
              </a:lnSpc>
              <a:spcBef>
                <a:spcPts val="1200"/>
              </a:spcBef>
              <a:spcAft>
                <a:spcPts val="0"/>
              </a:spcAft>
              <a:buClr>
                <a:srgbClr val="7030A0"/>
              </a:buClr>
              <a:buSzPct val="100000"/>
              <a:buFont typeface="Arial"/>
              <a:buNone/>
            </a:pPr>
            <a:r>
              <a:rPr lang="en-US" sz="9600" dirty="0">
                <a:solidFill>
                  <a:srgbClr val="7030A0"/>
                </a:solidFill>
                <a:latin typeface="Arial"/>
                <a:ea typeface="Arial"/>
                <a:cs typeface="Arial"/>
                <a:sym typeface="Arial"/>
              </a:rPr>
              <a:t>● </a:t>
            </a:r>
            <a:r>
              <a:rPr lang="en-US" sz="9600" dirty="0">
                <a:solidFill>
                  <a:schemeClr val="dk1"/>
                </a:solidFill>
                <a:latin typeface="Arial"/>
                <a:ea typeface="Arial"/>
                <a:cs typeface="Arial"/>
                <a:sym typeface="Arial"/>
              </a:rPr>
              <a:t>Beacon Specialized Living NJ</a:t>
            </a:r>
            <a:endParaRPr dirty="0"/>
          </a:p>
          <a:p>
            <a:pPr marL="0" marR="0" lvl="0" indent="0" algn="ctr" rtl="0">
              <a:lnSpc>
                <a:spcPct val="120000"/>
              </a:lnSpc>
              <a:spcBef>
                <a:spcPts val="1200"/>
              </a:spcBef>
              <a:spcAft>
                <a:spcPts val="0"/>
              </a:spcAft>
              <a:buClr>
                <a:srgbClr val="7030A0"/>
              </a:buClr>
              <a:buSzPct val="100000"/>
              <a:buFont typeface="Arial"/>
              <a:buNone/>
            </a:pPr>
            <a:r>
              <a:rPr lang="en-US" sz="9600" dirty="0">
                <a:solidFill>
                  <a:srgbClr val="7030A0"/>
                </a:solidFill>
                <a:latin typeface="Arial"/>
                <a:ea typeface="Arial"/>
                <a:cs typeface="Arial"/>
                <a:sym typeface="Arial"/>
              </a:rPr>
              <a:t>● </a:t>
            </a:r>
            <a:r>
              <a:rPr lang="en-US" sz="9600" dirty="0">
                <a:solidFill>
                  <a:schemeClr val="dk1"/>
                </a:solidFill>
                <a:latin typeface="Arial"/>
                <a:ea typeface="Arial"/>
                <a:cs typeface="Arial"/>
                <a:sym typeface="Arial"/>
              </a:rPr>
              <a:t>Devereux Advanced Behavioral Health</a:t>
            </a:r>
            <a:endParaRPr dirty="0"/>
          </a:p>
          <a:p>
            <a:pPr marL="0" marR="0" lvl="0" indent="0" algn="ctr" rtl="0">
              <a:lnSpc>
                <a:spcPct val="120000"/>
              </a:lnSpc>
              <a:spcBef>
                <a:spcPts val="1200"/>
              </a:spcBef>
              <a:spcAft>
                <a:spcPts val="0"/>
              </a:spcAft>
              <a:buClr>
                <a:srgbClr val="7030A0"/>
              </a:buClr>
              <a:buSzPct val="100000"/>
              <a:buFont typeface="Arial"/>
              <a:buNone/>
            </a:pPr>
            <a:r>
              <a:rPr lang="en-US" sz="9600" dirty="0">
                <a:solidFill>
                  <a:srgbClr val="7030A0"/>
                </a:solidFill>
                <a:latin typeface="Arial"/>
                <a:ea typeface="Arial"/>
                <a:cs typeface="Arial"/>
                <a:sym typeface="Arial"/>
              </a:rPr>
              <a:t>● </a:t>
            </a:r>
            <a:r>
              <a:rPr lang="en-US" sz="9600" dirty="0">
                <a:solidFill>
                  <a:schemeClr val="dk1"/>
                </a:solidFill>
                <a:latin typeface="Arial"/>
                <a:ea typeface="Arial"/>
                <a:cs typeface="Arial"/>
                <a:sym typeface="Arial"/>
              </a:rPr>
              <a:t>JESPY House</a:t>
            </a:r>
            <a:endParaRPr dirty="0"/>
          </a:p>
          <a:p>
            <a:pPr marL="0" marR="0" lvl="0" indent="0" algn="ctr" rtl="0">
              <a:lnSpc>
                <a:spcPct val="120000"/>
              </a:lnSpc>
              <a:spcBef>
                <a:spcPts val="1200"/>
              </a:spcBef>
              <a:spcAft>
                <a:spcPts val="0"/>
              </a:spcAft>
              <a:buClr>
                <a:srgbClr val="7030A0"/>
              </a:buClr>
              <a:buSzPct val="100000"/>
              <a:buFont typeface="Arial"/>
              <a:buNone/>
            </a:pPr>
            <a:r>
              <a:rPr lang="en-US" sz="9600" dirty="0">
                <a:solidFill>
                  <a:srgbClr val="7030A0"/>
                </a:solidFill>
                <a:latin typeface="Arial"/>
                <a:ea typeface="Arial"/>
                <a:cs typeface="Arial"/>
                <a:sym typeface="Arial"/>
              </a:rPr>
              <a:t>● </a:t>
            </a:r>
            <a:r>
              <a:rPr lang="en-US" sz="9600" dirty="0">
                <a:solidFill>
                  <a:schemeClr val="dk1"/>
                </a:solidFill>
                <a:latin typeface="Arial"/>
                <a:ea typeface="Arial"/>
                <a:cs typeface="Arial"/>
                <a:sym typeface="Arial"/>
              </a:rPr>
              <a:t>Jewish Services for the Developmentally Disabled (JSDD) </a:t>
            </a:r>
            <a:endParaRPr dirty="0"/>
          </a:p>
          <a:p>
            <a:pPr marL="0" marR="0" lvl="0" indent="0" algn="ctr" rtl="0">
              <a:lnSpc>
                <a:spcPct val="120000"/>
              </a:lnSpc>
              <a:spcBef>
                <a:spcPts val="1200"/>
              </a:spcBef>
              <a:spcAft>
                <a:spcPts val="0"/>
              </a:spcAft>
              <a:buClr>
                <a:srgbClr val="7030A0"/>
              </a:buClr>
              <a:buSzPct val="100000"/>
              <a:buFont typeface="Arial"/>
              <a:buNone/>
            </a:pPr>
            <a:r>
              <a:rPr lang="en-US" sz="9600" dirty="0">
                <a:solidFill>
                  <a:srgbClr val="7030A0"/>
                </a:solidFill>
                <a:latin typeface="Arial"/>
                <a:ea typeface="Arial"/>
                <a:cs typeface="Arial"/>
                <a:sym typeface="Arial"/>
              </a:rPr>
              <a:t>● </a:t>
            </a:r>
            <a:r>
              <a:rPr lang="en-US" sz="9600" dirty="0">
                <a:solidFill>
                  <a:schemeClr val="dk1"/>
                </a:solidFill>
                <a:latin typeface="Arial"/>
                <a:ea typeface="Arial"/>
                <a:cs typeface="Arial"/>
                <a:sym typeface="Arial"/>
              </a:rPr>
              <a:t>Partnerships for People</a:t>
            </a:r>
            <a:endParaRPr dirty="0"/>
          </a:p>
          <a:p>
            <a:pPr marL="0" marR="0" lvl="0" indent="0" algn="ctr" rtl="0">
              <a:lnSpc>
                <a:spcPct val="120000"/>
              </a:lnSpc>
              <a:spcBef>
                <a:spcPts val="1200"/>
              </a:spcBef>
              <a:spcAft>
                <a:spcPts val="0"/>
              </a:spcAft>
              <a:buClr>
                <a:schemeClr val="dk1"/>
              </a:buClr>
              <a:buSzPct val="100000"/>
              <a:buFont typeface="Arial"/>
              <a:buNone/>
            </a:pPr>
            <a:endParaRPr sz="9600" dirty="0">
              <a:solidFill>
                <a:schemeClr val="dk1"/>
              </a:solidFill>
              <a:latin typeface="Arial"/>
              <a:ea typeface="Arial"/>
              <a:cs typeface="Arial"/>
              <a:sym typeface="Arial"/>
            </a:endParaRPr>
          </a:p>
          <a:p>
            <a:pPr marL="0" marR="0" lvl="0" indent="0" algn="ctr" rtl="0">
              <a:lnSpc>
                <a:spcPct val="120000"/>
              </a:lnSpc>
              <a:spcBef>
                <a:spcPts val="1200"/>
              </a:spcBef>
              <a:spcAft>
                <a:spcPts val="0"/>
              </a:spcAft>
              <a:buClr>
                <a:srgbClr val="7030A0"/>
              </a:buClr>
              <a:buSzPct val="100000"/>
              <a:buFont typeface="Arial"/>
              <a:buNone/>
            </a:pPr>
            <a:r>
              <a:rPr lang="en-US" sz="9600" dirty="0">
                <a:solidFill>
                  <a:srgbClr val="7030A0"/>
                </a:solidFill>
                <a:latin typeface="Arial"/>
                <a:ea typeface="Arial"/>
                <a:cs typeface="Arial"/>
                <a:sym typeface="Arial"/>
              </a:rPr>
              <a:t>All of your submissions were remarkable.  Thank-you for sharing them with us.  </a:t>
            </a:r>
            <a:endParaRPr dirty="0"/>
          </a:p>
          <a:p>
            <a:pPr marL="0" marR="0" lvl="0" indent="0" algn="ctr" rtl="0">
              <a:lnSpc>
                <a:spcPct val="120000"/>
              </a:lnSpc>
              <a:spcBef>
                <a:spcPts val="1200"/>
              </a:spcBef>
              <a:spcAft>
                <a:spcPts val="0"/>
              </a:spcAft>
              <a:buClr>
                <a:srgbClr val="7030A0"/>
              </a:buClr>
              <a:buSzPct val="100000"/>
              <a:buFont typeface="Arial"/>
              <a:buNone/>
            </a:pPr>
            <a:r>
              <a:rPr lang="en-US" sz="9600" dirty="0">
                <a:solidFill>
                  <a:srgbClr val="7030A0"/>
                </a:solidFill>
                <a:latin typeface="Arial"/>
                <a:ea typeface="Arial"/>
                <a:cs typeface="Arial"/>
                <a:sym typeface="Arial"/>
              </a:rPr>
              <a:t>We hope you will continue to submit entries in the future.</a:t>
            </a: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184"/>
        <p:cNvGrpSpPr/>
        <p:nvPr/>
      </p:nvGrpSpPr>
      <p:grpSpPr>
        <a:xfrm>
          <a:off x="0" y="0"/>
          <a:ext cx="0" cy="0"/>
          <a:chOff x="0" y="0"/>
          <a:chExt cx="0" cy="0"/>
        </a:xfrm>
      </p:grpSpPr>
      <p:pic>
        <p:nvPicPr>
          <p:cNvPr id="185" name="Google Shape;185;g2e5920881af_0_75"/>
          <p:cNvPicPr preferRelativeResize="0"/>
          <p:nvPr/>
        </p:nvPicPr>
        <p:blipFill>
          <a:blip r:embed="rId4">
            <a:alphaModFix/>
          </a:blip>
          <a:stretch>
            <a:fillRect/>
          </a:stretch>
        </p:blipFill>
        <p:spPr>
          <a:xfrm>
            <a:off x="1066800" y="228600"/>
            <a:ext cx="10058400" cy="64007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39"/>
        <p:cNvGrpSpPr/>
        <p:nvPr/>
      </p:nvGrpSpPr>
      <p:grpSpPr>
        <a:xfrm>
          <a:off x="0" y="0"/>
          <a:ext cx="0" cy="0"/>
          <a:chOff x="0" y="0"/>
          <a:chExt cx="0" cy="0"/>
        </a:xfrm>
      </p:grpSpPr>
      <p:pic>
        <p:nvPicPr>
          <p:cNvPr id="240" name="Google Shape;240;g2e5920881af_0_18"/>
          <p:cNvPicPr preferRelativeResize="0"/>
          <p:nvPr/>
        </p:nvPicPr>
        <p:blipFill>
          <a:blip r:embed="rId4">
            <a:alphaModFix/>
          </a:blip>
          <a:stretch>
            <a:fillRect/>
          </a:stretch>
        </p:blipFill>
        <p:spPr>
          <a:xfrm>
            <a:off x="1066800" y="228600"/>
            <a:ext cx="10058400" cy="64008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194"/>
        <p:cNvGrpSpPr/>
        <p:nvPr/>
      </p:nvGrpSpPr>
      <p:grpSpPr>
        <a:xfrm>
          <a:off x="0" y="0"/>
          <a:ext cx="0" cy="0"/>
          <a:chOff x="0" y="0"/>
          <a:chExt cx="0" cy="0"/>
        </a:xfrm>
      </p:grpSpPr>
      <p:pic>
        <p:nvPicPr>
          <p:cNvPr id="195" name="Google Shape;195;g2e5920881af_0_78"/>
          <p:cNvPicPr preferRelativeResize="0"/>
          <p:nvPr/>
        </p:nvPicPr>
        <p:blipFill>
          <a:blip r:embed="rId4">
            <a:alphaModFix/>
          </a:blip>
          <a:stretch>
            <a:fillRect/>
          </a:stretch>
        </p:blipFill>
        <p:spPr>
          <a:xfrm>
            <a:off x="1066800" y="228600"/>
            <a:ext cx="10058400" cy="6400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69"/>
        <p:cNvGrpSpPr/>
        <p:nvPr/>
      </p:nvGrpSpPr>
      <p:grpSpPr>
        <a:xfrm>
          <a:off x="0" y="0"/>
          <a:ext cx="0" cy="0"/>
          <a:chOff x="0" y="0"/>
          <a:chExt cx="0" cy="0"/>
        </a:xfrm>
      </p:grpSpPr>
      <p:pic>
        <p:nvPicPr>
          <p:cNvPr id="270" name="Google Shape;270;g2e5920881af_0_27"/>
          <p:cNvPicPr preferRelativeResize="0"/>
          <p:nvPr/>
        </p:nvPicPr>
        <p:blipFill>
          <a:blip r:embed="rId4">
            <a:alphaModFix/>
          </a:blip>
          <a:stretch>
            <a:fillRect/>
          </a:stretch>
        </p:blipFill>
        <p:spPr>
          <a:xfrm>
            <a:off x="1066800" y="228600"/>
            <a:ext cx="10058399" cy="6400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199"/>
        <p:cNvGrpSpPr/>
        <p:nvPr/>
      </p:nvGrpSpPr>
      <p:grpSpPr>
        <a:xfrm>
          <a:off x="0" y="0"/>
          <a:ext cx="0" cy="0"/>
          <a:chOff x="0" y="0"/>
          <a:chExt cx="0" cy="0"/>
        </a:xfrm>
      </p:grpSpPr>
      <p:pic>
        <p:nvPicPr>
          <p:cNvPr id="200" name="Google Shape;200;g2e5920881af_0_142"/>
          <p:cNvPicPr preferRelativeResize="0"/>
          <p:nvPr/>
        </p:nvPicPr>
        <p:blipFill>
          <a:blip r:embed="rId4">
            <a:alphaModFix/>
          </a:blip>
          <a:stretch>
            <a:fillRect/>
          </a:stretch>
        </p:blipFill>
        <p:spPr>
          <a:xfrm>
            <a:off x="1066800" y="228600"/>
            <a:ext cx="10058399" cy="64007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04"/>
        <p:cNvGrpSpPr/>
        <p:nvPr/>
      </p:nvGrpSpPr>
      <p:grpSpPr>
        <a:xfrm>
          <a:off x="0" y="0"/>
          <a:ext cx="0" cy="0"/>
          <a:chOff x="0" y="0"/>
          <a:chExt cx="0" cy="0"/>
        </a:xfrm>
      </p:grpSpPr>
      <p:pic>
        <p:nvPicPr>
          <p:cNvPr id="2" name="Picture 1" descr="A person holding a tablet&#10;&#10;Description automatically generated">
            <a:extLst>
              <a:ext uri="{FF2B5EF4-FFF2-40B4-BE49-F238E27FC236}">
                <a16:creationId xmlns:a16="http://schemas.microsoft.com/office/drawing/2014/main" id="{FE493387-22BA-2E77-048F-02D7CBB87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384" y="699172"/>
            <a:ext cx="10884380" cy="545965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09"/>
        <p:cNvGrpSpPr/>
        <p:nvPr/>
      </p:nvGrpSpPr>
      <p:grpSpPr>
        <a:xfrm>
          <a:off x="0" y="0"/>
          <a:ext cx="0" cy="0"/>
          <a:chOff x="0" y="0"/>
          <a:chExt cx="0" cy="0"/>
        </a:xfrm>
      </p:grpSpPr>
      <p:pic>
        <p:nvPicPr>
          <p:cNvPr id="210" name="Google Shape;210;g2e5920881af_0_3"/>
          <p:cNvPicPr preferRelativeResize="0"/>
          <p:nvPr/>
        </p:nvPicPr>
        <p:blipFill>
          <a:blip r:embed="rId4">
            <a:alphaModFix/>
          </a:blip>
          <a:stretch>
            <a:fillRect/>
          </a:stretch>
        </p:blipFill>
        <p:spPr>
          <a:xfrm>
            <a:off x="1816613" y="242313"/>
            <a:ext cx="8558787" cy="637336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99"/>
        <p:cNvGrpSpPr/>
        <p:nvPr/>
      </p:nvGrpSpPr>
      <p:grpSpPr>
        <a:xfrm>
          <a:off x="0" y="0"/>
          <a:ext cx="0" cy="0"/>
          <a:chOff x="0" y="0"/>
          <a:chExt cx="0" cy="0"/>
        </a:xfrm>
      </p:grpSpPr>
      <p:grpSp>
        <p:nvGrpSpPr>
          <p:cNvPr id="100" name="Google Shape;100;p7"/>
          <p:cNvGrpSpPr/>
          <p:nvPr/>
        </p:nvGrpSpPr>
        <p:grpSpPr>
          <a:xfrm>
            <a:off x="126460" y="437747"/>
            <a:ext cx="11867744" cy="4633597"/>
            <a:chOff x="126460" y="437747"/>
            <a:chExt cx="11867744" cy="4633597"/>
          </a:xfrm>
        </p:grpSpPr>
        <p:sp>
          <p:nvSpPr>
            <p:cNvPr id="101" name="Google Shape;101;p7"/>
            <p:cNvSpPr txBox="1"/>
            <p:nvPr/>
          </p:nvSpPr>
          <p:spPr>
            <a:xfrm>
              <a:off x="126460" y="437747"/>
              <a:ext cx="11867744" cy="892290"/>
            </a:xfrm>
            <a:prstGeom prst="rect">
              <a:avLst/>
            </a:prstGeom>
            <a:noFill/>
            <a:ln>
              <a:noFill/>
            </a:ln>
          </p:spPr>
          <p:txBody>
            <a:bodyPr spcFirstLastPara="1" wrap="square" lIns="91425" tIns="45700" rIns="91425" bIns="45700" anchor="t" anchorCtr="0">
              <a:normAutofit fontScale="40000" lnSpcReduction="20000"/>
            </a:bodyPr>
            <a:lstStyle/>
            <a:p>
              <a:pPr marL="0" marR="0" lvl="0" indent="0" algn="ctr" rtl="0">
                <a:lnSpc>
                  <a:spcPct val="100000"/>
                </a:lnSpc>
                <a:spcBef>
                  <a:spcPts val="0"/>
                </a:spcBef>
                <a:spcAft>
                  <a:spcPts val="0"/>
                </a:spcAft>
                <a:buClr>
                  <a:srgbClr val="7030A0"/>
                </a:buClr>
                <a:buSzPct val="100000"/>
                <a:buFont typeface="Arial"/>
                <a:buNone/>
              </a:pPr>
              <a:r>
                <a:rPr lang="en-US" sz="16000" b="1" cap="small" dirty="0">
                  <a:solidFill>
                    <a:srgbClr val="7030A0"/>
                  </a:solidFill>
                  <a:latin typeface="ADLaM Display"/>
                  <a:ea typeface="ADLaM Display"/>
                  <a:cs typeface="ADLaM Display"/>
                  <a:sym typeface="ADLaM Display"/>
                </a:rPr>
                <a:t>Thank-you to Our Sponsors</a:t>
              </a:r>
              <a:endParaRPr dirty="0"/>
            </a:p>
            <a:p>
              <a:pPr marL="0" marR="0" lvl="0" indent="0" algn="ctr" rtl="0">
                <a:lnSpc>
                  <a:spcPct val="100000"/>
                </a:lnSpc>
                <a:spcBef>
                  <a:spcPts val="0"/>
                </a:spcBef>
                <a:spcAft>
                  <a:spcPts val="0"/>
                </a:spcAft>
                <a:buClr>
                  <a:schemeClr val="dk1"/>
                </a:buClr>
                <a:buSzPct val="100000"/>
                <a:buFont typeface="Arial"/>
                <a:buNone/>
              </a:pPr>
              <a:endParaRPr sz="9600" dirty="0">
                <a:solidFill>
                  <a:schemeClr val="dk1"/>
                </a:solidFill>
                <a:latin typeface="Calibri"/>
                <a:ea typeface="Calibri"/>
                <a:cs typeface="Calibri"/>
                <a:sym typeface="Calibri"/>
              </a:endParaRPr>
            </a:p>
            <a:p>
              <a:pPr marL="0" marR="0" lvl="0" indent="0" algn="ctr" rtl="0">
                <a:lnSpc>
                  <a:spcPct val="120000"/>
                </a:lnSpc>
                <a:spcBef>
                  <a:spcPts val="600"/>
                </a:spcBef>
                <a:spcAft>
                  <a:spcPts val="0"/>
                </a:spcAft>
                <a:buClr>
                  <a:schemeClr val="dk1"/>
                </a:buClr>
                <a:buSzPct val="100000"/>
                <a:buFont typeface="Arial"/>
                <a:buNone/>
              </a:pPr>
              <a:endParaRPr sz="9600" dirty="0">
                <a:solidFill>
                  <a:schemeClr val="dk1"/>
                </a:solidFill>
                <a:latin typeface="Arial"/>
                <a:ea typeface="Arial"/>
                <a:cs typeface="Arial"/>
                <a:sym typeface="Arial"/>
              </a:endParaRPr>
            </a:p>
          </p:txBody>
        </p:sp>
        <p:grpSp>
          <p:nvGrpSpPr>
            <p:cNvPr id="102" name="Google Shape;102;p7"/>
            <p:cNvGrpSpPr/>
            <p:nvPr/>
          </p:nvGrpSpPr>
          <p:grpSpPr>
            <a:xfrm>
              <a:off x="1332794" y="2438361"/>
              <a:ext cx="2681227" cy="2632983"/>
              <a:chOff x="807500" y="2603731"/>
              <a:chExt cx="2681227" cy="2632983"/>
            </a:xfrm>
          </p:grpSpPr>
          <p:sp>
            <p:nvSpPr>
              <p:cNvPr id="103" name="Google Shape;103;p7"/>
              <p:cNvSpPr txBox="1"/>
              <p:nvPr/>
            </p:nvSpPr>
            <p:spPr>
              <a:xfrm>
                <a:off x="807500" y="2603731"/>
                <a:ext cx="2681227" cy="2632983"/>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104" name="Google Shape;104;p7"/>
              <p:cNvPicPr preferRelativeResize="0"/>
              <p:nvPr/>
            </p:nvPicPr>
            <p:blipFill rotWithShape="1">
              <a:blip r:embed="rId4">
                <a:alphaModFix/>
              </a:blip>
              <a:srcRect/>
              <a:stretch/>
            </p:blipFill>
            <p:spPr>
              <a:xfrm>
                <a:off x="920730" y="2608559"/>
                <a:ext cx="2454768" cy="2548580"/>
              </a:xfrm>
              <a:prstGeom prst="rect">
                <a:avLst/>
              </a:prstGeom>
              <a:noFill/>
              <a:ln>
                <a:noFill/>
              </a:ln>
            </p:spPr>
          </p:pic>
        </p:grpSp>
        <p:sp>
          <p:nvSpPr>
            <p:cNvPr id="105" name="Google Shape;105;p7"/>
            <p:cNvSpPr txBox="1"/>
            <p:nvPr/>
          </p:nvSpPr>
          <p:spPr>
            <a:xfrm>
              <a:off x="603115" y="1642288"/>
              <a:ext cx="432880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rgbClr val="7030A0"/>
                  </a:solidFill>
                  <a:latin typeface="Arial"/>
                  <a:ea typeface="Arial"/>
                  <a:cs typeface="Arial"/>
                  <a:sym typeface="Arial"/>
                </a:rPr>
                <a:t>Diamond Sponsor:</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06" name="Google Shape;106;p7"/>
            <p:cNvSpPr txBox="1"/>
            <p:nvPr/>
          </p:nvSpPr>
          <p:spPr>
            <a:xfrm>
              <a:off x="6096000" y="1659399"/>
              <a:ext cx="4328809"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dirty="0">
                  <a:solidFill>
                    <a:srgbClr val="7030A0"/>
                  </a:solidFill>
                  <a:latin typeface="Arial"/>
                  <a:ea typeface="Arial"/>
                  <a:cs typeface="Arial"/>
                  <a:sym typeface="Arial"/>
                </a:rPr>
                <a:t>Platinum Sponsors:</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grpSp>
      <p:pic>
        <p:nvPicPr>
          <p:cNvPr id="107" name="Google Shape;107;p7" descr="Bancroft | Cherry Hill NJ"/>
          <p:cNvPicPr preferRelativeResize="0"/>
          <p:nvPr/>
        </p:nvPicPr>
        <p:blipFill rotWithShape="1">
          <a:blip r:embed="rId5">
            <a:alphaModFix/>
          </a:blip>
          <a:srcRect t="9714" b="21110"/>
          <a:stretch/>
        </p:blipFill>
        <p:spPr>
          <a:xfrm>
            <a:off x="6467859" y="2582729"/>
            <a:ext cx="2143125" cy="1482508"/>
          </a:xfrm>
          <a:prstGeom prst="rect">
            <a:avLst/>
          </a:prstGeom>
          <a:noFill/>
          <a:ln w="9525" cap="flat" cmpd="sng">
            <a:solidFill>
              <a:schemeClr val="dk1"/>
            </a:solidFill>
            <a:prstDash val="solid"/>
            <a:round/>
            <a:headEnd type="none" w="sm" len="sm"/>
            <a:tailEnd type="none" w="sm" len="sm"/>
          </a:ln>
        </p:spPr>
      </p:pic>
      <p:pic>
        <p:nvPicPr>
          <p:cNvPr id="108" name="Google Shape;108;p7" descr="eVero: Where Innovative Technology ..."/>
          <p:cNvPicPr preferRelativeResize="0"/>
          <p:nvPr/>
        </p:nvPicPr>
        <p:blipFill rotWithShape="1">
          <a:blip r:embed="rId6">
            <a:alphaModFix/>
          </a:blip>
          <a:srcRect/>
          <a:stretch/>
        </p:blipFill>
        <p:spPr>
          <a:xfrm>
            <a:off x="8977776" y="2848690"/>
            <a:ext cx="2857499" cy="972292"/>
          </a:xfrm>
          <a:prstGeom prst="rect">
            <a:avLst/>
          </a:prstGeom>
          <a:noFill/>
          <a:ln w="9525" cap="flat" cmpd="sng">
            <a:solidFill>
              <a:schemeClr val="dk1"/>
            </a:solidFill>
            <a:prstDash val="solid"/>
            <a:round/>
            <a:headEnd type="none" w="sm" len="sm"/>
            <a:tailEnd type="none" w="sm" len="sm"/>
          </a:ln>
        </p:spPr>
      </p:pic>
      <p:pic>
        <p:nvPicPr>
          <p:cNvPr id="109" name="Google Shape;109;p7" descr="Therap Services | ANCOR"/>
          <p:cNvPicPr preferRelativeResize="0"/>
          <p:nvPr/>
        </p:nvPicPr>
        <p:blipFill rotWithShape="1">
          <a:blip r:embed="rId7">
            <a:alphaModFix/>
          </a:blip>
          <a:srcRect/>
          <a:stretch/>
        </p:blipFill>
        <p:spPr>
          <a:xfrm>
            <a:off x="7539421" y="4335242"/>
            <a:ext cx="3585090" cy="892289"/>
          </a:xfrm>
          <a:prstGeom prst="rect">
            <a:avLst/>
          </a:prstGeom>
          <a:noFill/>
          <a:ln w="9525" cap="flat" cmpd="sng">
            <a:solidFill>
              <a:schemeClr val="dk1"/>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14"/>
        <p:cNvGrpSpPr/>
        <p:nvPr/>
      </p:nvGrpSpPr>
      <p:grpSpPr>
        <a:xfrm>
          <a:off x="0" y="0"/>
          <a:ext cx="0" cy="0"/>
          <a:chOff x="0" y="0"/>
          <a:chExt cx="0" cy="0"/>
        </a:xfrm>
      </p:grpSpPr>
      <p:sp>
        <p:nvSpPr>
          <p:cNvPr id="215" name="Google Shape;215;p3"/>
          <p:cNvSpPr txBox="1"/>
          <p:nvPr/>
        </p:nvSpPr>
        <p:spPr>
          <a:xfrm>
            <a:off x="1080656" y="437745"/>
            <a:ext cx="10151136" cy="5719864"/>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ctr" rtl="0">
              <a:lnSpc>
                <a:spcPct val="100000"/>
              </a:lnSpc>
              <a:spcBef>
                <a:spcPts val="0"/>
              </a:spcBef>
              <a:spcAft>
                <a:spcPts val="0"/>
              </a:spcAft>
              <a:buClr>
                <a:srgbClr val="7030A0"/>
              </a:buClr>
              <a:buSzPct val="100000"/>
              <a:buFont typeface="Arial"/>
              <a:buNone/>
            </a:pPr>
            <a:r>
              <a:rPr lang="en-US" sz="16000" b="1" i="0" u="none" strike="noStrike" cap="small" dirty="0">
                <a:solidFill>
                  <a:srgbClr val="7030A0"/>
                </a:solidFill>
                <a:latin typeface="ADLaM Display"/>
                <a:ea typeface="ADLaM Display"/>
                <a:cs typeface="ADLaM Display"/>
                <a:sym typeface="ADLaM Display"/>
              </a:rPr>
              <a:t>NJACP appreciates the continued support of our Strategic Partners:</a:t>
            </a:r>
            <a:endParaRPr dirty="0"/>
          </a:p>
          <a:p>
            <a:pPr marL="0" marR="0" lvl="0" indent="0" algn="ctr" rtl="0">
              <a:lnSpc>
                <a:spcPct val="100000"/>
              </a:lnSpc>
              <a:spcBef>
                <a:spcPts val="0"/>
              </a:spcBef>
              <a:spcAft>
                <a:spcPts val="0"/>
              </a:spcAft>
              <a:buClr>
                <a:schemeClr val="dk1"/>
              </a:buClr>
              <a:buSzPct val="100000"/>
              <a:buFont typeface="Arial"/>
              <a:buNone/>
            </a:pPr>
            <a:endParaRPr sz="9600" b="0" i="0" u="none" strike="noStrike" cap="none" dirty="0">
              <a:solidFill>
                <a:schemeClr val="dk1"/>
              </a:solidFill>
              <a:latin typeface="Calibri"/>
              <a:ea typeface="Calibri"/>
              <a:cs typeface="Calibri"/>
              <a:sym typeface="Calibri"/>
            </a:endParaRPr>
          </a:p>
          <a:p>
            <a:pPr marL="0" marR="0" lvl="0" indent="0" algn="ctr" rtl="0">
              <a:lnSpc>
                <a:spcPct val="120000"/>
              </a:lnSpc>
              <a:spcBef>
                <a:spcPts val="600"/>
              </a:spcBef>
              <a:spcAft>
                <a:spcPts val="0"/>
              </a:spcAft>
              <a:buClr>
                <a:srgbClr val="7030A0"/>
              </a:buClr>
              <a:buSzPct val="100000"/>
              <a:buFont typeface="Arial"/>
              <a:buNone/>
            </a:pPr>
            <a:r>
              <a:rPr lang="en-US" sz="11200" b="0" i="0" u="none" strike="noStrike" cap="none" dirty="0">
                <a:solidFill>
                  <a:srgbClr val="7030A0"/>
                </a:solidFill>
                <a:latin typeface="Arial"/>
                <a:ea typeface="Arial"/>
                <a:cs typeface="Arial"/>
                <a:sym typeface="Arial"/>
              </a:rPr>
              <a:t>● </a:t>
            </a:r>
            <a:r>
              <a:rPr lang="en-US" sz="11200" b="0" i="0" u="none" strike="noStrike" cap="none" dirty="0">
                <a:solidFill>
                  <a:schemeClr val="dk1"/>
                </a:solidFill>
                <a:latin typeface="Arial"/>
                <a:ea typeface="Arial"/>
                <a:cs typeface="Arial"/>
                <a:sym typeface="Arial"/>
              </a:rPr>
              <a:t>Butler Human Services </a:t>
            </a:r>
            <a:r>
              <a:rPr lang="en-US" sz="11200" b="0" i="0" u="none" strike="noStrike" cap="none" dirty="0">
                <a:solidFill>
                  <a:srgbClr val="7030A0"/>
                </a:solidFill>
                <a:latin typeface="Arial"/>
                <a:ea typeface="Arial"/>
                <a:cs typeface="Arial"/>
                <a:sym typeface="Arial"/>
              </a:rPr>
              <a:t>● </a:t>
            </a:r>
            <a:r>
              <a:rPr lang="en-US" sz="11200" b="0" i="0" u="none" strike="noStrike" cap="none" dirty="0">
                <a:solidFill>
                  <a:schemeClr val="dk1"/>
                </a:solidFill>
                <a:latin typeface="Arial"/>
                <a:ea typeface="Arial"/>
                <a:cs typeface="Arial"/>
                <a:sym typeface="Arial"/>
              </a:rPr>
              <a:t>Decades Construction </a:t>
            </a:r>
            <a:endParaRPr sz="11200" dirty="0"/>
          </a:p>
          <a:p>
            <a:pPr marL="0" marR="0" lvl="0" indent="0" algn="ctr" rtl="0">
              <a:lnSpc>
                <a:spcPct val="120000"/>
              </a:lnSpc>
              <a:spcBef>
                <a:spcPts val="1200"/>
              </a:spcBef>
              <a:spcAft>
                <a:spcPts val="0"/>
              </a:spcAft>
              <a:buClr>
                <a:srgbClr val="7030A0"/>
              </a:buClr>
              <a:buSzPct val="100000"/>
              <a:buFont typeface="Arial"/>
              <a:buNone/>
            </a:pPr>
            <a:r>
              <a:rPr lang="en-US" sz="11200" b="0" i="0" u="none" strike="noStrike" cap="none" dirty="0">
                <a:solidFill>
                  <a:srgbClr val="7030A0"/>
                </a:solidFill>
                <a:latin typeface="Arial"/>
                <a:ea typeface="Arial"/>
                <a:cs typeface="Arial"/>
                <a:sym typeface="Arial"/>
              </a:rPr>
              <a:t>● </a:t>
            </a:r>
            <a:r>
              <a:rPr lang="en-US" sz="11200" b="0" i="0" u="none" strike="noStrike" cap="none" dirty="0">
                <a:solidFill>
                  <a:schemeClr val="dk1"/>
                </a:solidFill>
                <a:latin typeface="Arial"/>
                <a:ea typeface="Arial"/>
                <a:cs typeface="Arial"/>
                <a:sym typeface="Arial"/>
              </a:rPr>
              <a:t>Delta T Group </a:t>
            </a:r>
            <a:r>
              <a:rPr lang="en-US" sz="11200" b="0" i="0" u="none" strike="noStrike" cap="none" dirty="0">
                <a:solidFill>
                  <a:srgbClr val="7030A0"/>
                </a:solidFill>
                <a:latin typeface="Arial"/>
                <a:ea typeface="Arial"/>
                <a:cs typeface="Arial"/>
                <a:sym typeface="Arial"/>
              </a:rPr>
              <a:t>●</a:t>
            </a:r>
            <a:r>
              <a:rPr lang="en-US" sz="11200" b="0" i="0" u="none" strike="noStrike" cap="none" dirty="0">
                <a:solidFill>
                  <a:srgbClr val="FFD966"/>
                </a:solidFill>
                <a:latin typeface="Arial"/>
                <a:ea typeface="Arial"/>
                <a:cs typeface="Arial"/>
                <a:sym typeface="Arial"/>
              </a:rPr>
              <a:t> </a:t>
            </a:r>
            <a:r>
              <a:rPr lang="en-US" sz="11200" b="0" i="0" u="none" strike="noStrike" cap="none" dirty="0">
                <a:solidFill>
                  <a:schemeClr val="dk1"/>
                </a:solidFill>
                <a:latin typeface="Arial"/>
                <a:ea typeface="Arial"/>
                <a:cs typeface="Arial"/>
                <a:sym typeface="Arial"/>
              </a:rPr>
              <a:t>Emerald Business Supplies </a:t>
            </a:r>
          </a:p>
          <a:p>
            <a:pPr marL="0" marR="0" lvl="0" indent="0" algn="ctr" rtl="0">
              <a:lnSpc>
                <a:spcPct val="120000"/>
              </a:lnSpc>
              <a:spcBef>
                <a:spcPts val="1200"/>
              </a:spcBef>
              <a:spcAft>
                <a:spcPts val="0"/>
              </a:spcAft>
              <a:buClr>
                <a:srgbClr val="7030A0"/>
              </a:buClr>
              <a:buSzPct val="100000"/>
              <a:buFont typeface="Arial"/>
              <a:buNone/>
            </a:pPr>
            <a:r>
              <a:rPr lang="en-US" sz="11200" b="0" i="0" u="none" strike="noStrike" cap="none" dirty="0">
                <a:solidFill>
                  <a:srgbClr val="7030A0"/>
                </a:solidFill>
                <a:latin typeface="Arial"/>
                <a:ea typeface="Arial"/>
                <a:cs typeface="Arial"/>
                <a:sym typeface="Arial"/>
              </a:rPr>
              <a:t>● </a:t>
            </a:r>
            <a:r>
              <a:rPr lang="en-US" sz="11200" b="0" i="0" u="none" strike="noStrike" cap="none" dirty="0">
                <a:solidFill>
                  <a:schemeClr val="dk1"/>
                </a:solidFill>
                <a:latin typeface="Arial"/>
                <a:ea typeface="Arial"/>
                <a:cs typeface="Arial"/>
                <a:sym typeface="Arial"/>
              </a:rPr>
              <a:t>eVero Corporation </a:t>
            </a:r>
            <a:r>
              <a:rPr lang="en-US" sz="11200" b="0" i="0" u="none" strike="noStrike" cap="none" dirty="0">
                <a:solidFill>
                  <a:srgbClr val="7030A0"/>
                </a:solidFill>
                <a:latin typeface="Arial"/>
                <a:ea typeface="Arial"/>
                <a:cs typeface="Arial"/>
                <a:sym typeface="Arial"/>
              </a:rPr>
              <a:t>● </a:t>
            </a:r>
            <a:r>
              <a:rPr lang="en-US" sz="11200" b="0" i="0" u="none" strike="noStrike" cap="none" dirty="0">
                <a:solidFill>
                  <a:schemeClr val="dk1"/>
                </a:solidFill>
                <a:latin typeface="Arial"/>
                <a:ea typeface="Arial"/>
                <a:cs typeface="Arial"/>
                <a:sym typeface="Arial"/>
              </a:rPr>
              <a:t>Interstate Fleet Services </a:t>
            </a:r>
          </a:p>
          <a:p>
            <a:pPr marL="0" marR="0" lvl="0" indent="0" algn="ctr" rtl="0">
              <a:lnSpc>
                <a:spcPct val="120000"/>
              </a:lnSpc>
              <a:spcBef>
                <a:spcPts val="1200"/>
              </a:spcBef>
              <a:spcAft>
                <a:spcPts val="0"/>
              </a:spcAft>
              <a:buClr>
                <a:srgbClr val="7030A0"/>
              </a:buClr>
              <a:buSzPct val="100000"/>
              <a:buFont typeface="Arial"/>
              <a:buNone/>
            </a:pPr>
            <a:r>
              <a:rPr lang="en-US" sz="11200" b="0" i="0" u="none" strike="noStrike" cap="none" dirty="0">
                <a:solidFill>
                  <a:srgbClr val="7030A0"/>
                </a:solidFill>
                <a:latin typeface="Arial"/>
                <a:ea typeface="Arial"/>
                <a:cs typeface="Arial"/>
                <a:sym typeface="Arial"/>
              </a:rPr>
              <a:t>●</a:t>
            </a:r>
            <a:r>
              <a:rPr lang="en-US" sz="11200" b="0" i="0" u="none" strike="noStrike" cap="none" dirty="0">
                <a:solidFill>
                  <a:srgbClr val="FFD966"/>
                </a:solidFill>
                <a:latin typeface="Arial"/>
                <a:ea typeface="Arial"/>
                <a:cs typeface="Arial"/>
                <a:sym typeface="Arial"/>
              </a:rPr>
              <a:t> </a:t>
            </a:r>
            <a:r>
              <a:rPr lang="en-US" sz="11200" b="0" i="0" u="none" strike="noStrike" cap="none" dirty="0">
                <a:solidFill>
                  <a:schemeClr val="dk1"/>
                </a:solidFill>
                <a:latin typeface="Arial"/>
                <a:ea typeface="Arial"/>
                <a:cs typeface="Arial"/>
                <a:sym typeface="Arial"/>
              </a:rPr>
              <a:t>Matthijssen Business Systems</a:t>
            </a:r>
            <a:r>
              <a:rPr lang="en-US" sz="11200" b="0" i="0" u="none" strike="noStrike" cap="none" dirty="0">
                <a:solidFill>
                  <a:srgbClr val="FFD966"/>
                </a:solidFill>
                <a:latin typeface="Arial"/>
                <a:ea typeface="Arial"/>
                <a:cs typeface="Arial"/>
                <a:sym typeface="Arial"/>
              </a:rPr>
              <a:t> </a:t>
            </a:r>
            <a:r>
              <a:rPr lang="en-US" sz="11200" b="0" i="0" u="none" strike="noStrike" cap="none" dirty="0">
                <a:solidFill>
                  <a:srgbClr val="7030A0"/>
                </a:solidFill>
                <a:latin typeface="Arial"/>
                <a:ea typeface="Arial"/>
                <a:cs typeface="Arial"/>
                <a:sym typeface="Arial"/>
              </a:rPr>
              <a:t>●</a:t>
            </a:r>
            <a:r>
              <a:rPr lang="en-US" sz="11200" b="0" i="0" u="none" strike="noStrike" cap="none" dirty="0">
                <a:solidFill>
                  <a:srgbClr val="FFD966"/>
                </a:solidFill>
                <a:latin typeface="Arial"/>
                <a:ea typeface="Arial"/>
                <a:cs typeface="Arial"/>
                <a:sym typeface="Arial"/>
              </a:rPr>
              <a:t> </a:t>
            </a:r>
            <a:r>
              <a:rPr lang="en-US" sz="11200" b="0" i="0" u="none" strike="noStrike" cap="none" dirty="0">
                <a:solidFill>
                  <a:schemeClr val="dk1"/>
                </a:solidFill>
                <a:latin typeface="Arial"/>
                <a:ea typeface="Arial"/>
                <a:cs typeface="Arial"/>
                <a:sym typeface="Arial"/>
              </a:rPr>
              <a:t>Mercadien </a:t>
            </a:r>
            <a:r>
              <a:rPr lang="en-US" sz="11200" b="0" i="0" u="none" strike="noStrike" cap="none" dirty="0">
                <a:solidFill>
                  <a:srgbClr val="7030A0"/>
                </a:solidFill>
                <a:latin typeface="Arial"/>
                <a:ea typeface="Arial"/>
                <a:cs typeface="Arial"/>
                <a:sym typeface="Arial"/>
              </a:rPr>
              <a:t>●</a:t>
            </a:r>
            <a:r>
              <a:rPr lang="en-US" sz="11200" b="0" i="0" u="none" strike="noStrike" cap="none" dirty="0">
                <a:solidFill>
                  <a:srgbClr val="FFD966"/>
                </a:solidFill>
                <a:latin typeface="Arial"/>
                <a:ea typeface="Arial"/>
                <a:cs typeface="Arial"/>
                <a:sym typeface="Arial"/>
              </a:rPr>
              <a:t> </a:t>
            </a:r>
            <a:r>
              <a:rPr lang="en-US" sz="11200" b="0" i="0" u="none" strike="noStrike" cap="none" dirty="0">
                <a:solidFill>
                  <a:schemeClr val="dk1"/>
                </a:solidFill>
                <a:latin typeface="Arial"/>
                <a:ea typeface="Arial"/>
                <a:cs typeface="Arial"/>
                <a:sym typeface="Arial"/>
              </a:rPr>
              <a:t>Relias </a:t>
            </a:r>
          </a:p>
          <a:p>
            <a:pPr algn="ctr">
              <a:lnSpc>
                <a:spcPct val="120000"/>
              </a:lnSpc>
              <a:spcBef>
                <a:spcPts val="1200"/>
              </a:spcBef>
              <a:buClr>
                <a:srgbClr val="7030A0"/>
              </a:buClr>
              <a:buSzPct val="100000"/>
            </a:pPr>
            <a:r>
              <a:rPr lang="en-US" sz="11200" b="0" i="0" u="none" strike="noStrike" cap="none" dirty="0">
                <a:solidFill>
                  <a:srgbClr val="7030A0"/>
                </a:solidFill>
                <a:latin typeface="Arial"/>
                <a:ea typeface="Arial"/>
                <a:cs typeface="Arial"/>
                <a:sym typeface="Arial"/>
              </a:rPr>
              <a:t>●</a:t>
            </a:r>
            <a:r>
              <a:rPr lang="en-US" sz="11200" b="0" i="0" u="none" strike="noStrike" cap="none" dirty="0">
                <a:solidFill>
                  <a:schemeClr val="dk1"/>
                </a:solidFill>
                <a:latin typeface="Arial"/>
                <a:ea typeface="Arial"/>
                <a:cs typeface="Arial"/>
                <a:sym typeface="Arial"/>
              </a:rPr>
              <a:t> Risk Strategies (Meeker Sharkey &amp; Hurley) </a:t>
            </a:r>
            <a:r>
              <a:rPr lang="en-US" sz="11200" b="0" i="0" u="none" strike="noStrike" cap="none" dirty="0">
                <a:solidFill>
                  <a:srgbClr val="7030A0"/>
                </a:solidFill>
                <a:latin typeface="Arial"/>
                <a:ea typeface="Arial"/>
                <a:cs typeface="Arial"/>
                <a:sym typeface="Arial"/>
              </a:rPr>
              <a:t>●</a:t>
            </a:r>
            <a:r>
              <a:rPr lang="en-US" sz="11200" b="0" i="0" u="none" strike="noStrike" cap="none" dirty="0">
                <a:solidFill>
                  <a:srgbClr val="FFD966"/>
                </a:solidFill>
                <a:latin typeface="Arial"/>
                <a:ea typeface="Arial"/>
                <a:cs typeface="Arial"/>
                <a:sym typeface="Arial"/>
              </a:rPr>
              <a:t> </a:t>
            </a:r>
            <a:r>
              <a:rPr lang="en-US" sz="11200" b="0" i="0" u="none" strike="noStrike" cap="none" dirty="0">
                <a:solidFill>
                  <a:schemeClr val="dk1"/>
                </a:solidFill>
                <a:latin typeface="Arial"/>
                <a:ea typeface="Arial"/>
                <a:cs typeface="Arial"/>
                <a:sym typeface="Arial"/>
              </a:rPr>
              <a:t>Rue Insurance</a:t>
            </a:r>
            <a:r>
              <a:rPr lang="en-US" sz="11200" b="0" i="0" u="none" strike="noStrike" cap="none" dirty="0">
                <a:solidFill>
                  <a:srgbClr val="FFD966"/>
                </a:solidFill>
                <a:latin typeface="Arial"/>
                <a:ea typeface="Arial"/>
                <a:cs typeface="Arial"/>
                <a:sym typeface="Arial"/>
              </a:rPr>
              <a:t> </a:t>
            </a:r>
            <a:endParaRPr sz="11200" dirty="0"/>
          </a:p>
          <a:p>
            <a:pPr marL="0" marR="0" lvl="0" indent="0" algn="ctr" rtl="0">
              <a:lnSpc>
                <a:spcPct val="120000"/>
              </a:lnSpc>
              <a:spcBef>
                <a:spcPts val="1200"/>
              </a:spcBef>
              <a:spcAft>
                <a:spcPts val="0"/>
              </a:spcAft>
              <a:buClr>
                <a:srgbClr val="7030A0"/>
              </a:buClr>
              <a:buSzPct val="100000"/>
              <a:buFont typeface="Arial"/>
              <a:buNone/>
            </a:pPr>
            <a:r>
              <a:rPr lang="en-US" sz="11200" b="0" i="0" u="none" strike="noStrike" cap="none" dirty="0">
                <a:solidFill>
                  <a:srgbClr val="7030A0"/>
                </a:solidFill>
                <a:latin typeface="Arial"/>
                <a:ea typeface="Arial"/>
                <a:cs typeface="Arial"/>
                <a:sym typeface="Arial"/>
              </a:rPr>
              <a:t>●</a:t>
            </a:r>
            <a:r>
              <a:rPr lang="en-US" sz="11200" b="0" i="0" u="none" strike="noStrike" cap="none" dirty="0">
                <a:solidFill>
                  <a:srgbClr val="FFD966"/>
                </a:solidFill>
                <a:latin typeface="Arial"/>
                <a:ea typeface="Arial"/>
                <a:cs typeface="Arial"/>
                <a:sym typeface="Arial"/>
              </a:rPr>
              <a:t> </a:t>
            </a:r>
            <a:r>
              <a:rPr lang="en-US" sz="11200" b="0" i="0" u="none" strike="noStrike" cap="none" dirty="0">
                <a:solidFill>
                  <a:schemeClr val="dk1"/>
                </a:solidFill>
                <a:latin typeface="Arial"/>
                <a:ea typeface="Arial"/>
                <a:cs typeface="Arial"/>
                <a:sym typeface="Arial"/>
              </a:rPr>
              <a:t>Schenck, Price, Smith &amp; King, LLP </a:t>
            </a:r>
          </a:p>
          <a:p>
            <a:pPr marL="0" marR="0" lvl="0" indent="0" algn="ctr" rtl="0">
              <a:lnSpc>
                <a:spcPct val="120000"/>
              </a:lnSpc>
              <a:spcBef>
                <a:spcPts val="1200"/>
              </a:spcBef>
              <a:spcAft>
                <a:spcPts val="0"/>
              </a:spcAft>
              <a:buClr>
                <a:srgbClr val="7030A0"/>
              </a:buClr>
              <a:buSzPct val="100000"/>
              <a:buFont typeface="Arial"/>
              <a:buNone/>
            </a:pPr>
            <a:r>
              <a:rPr lang="en-US" sz="11200" b="0" i="0" u="none" strike="noStrike" cap="none" dirty="0">
                <a:solidFill>
                  <a:srgbClr val="7030A0"/>
                </a:solidFill>
                <a:latin typeface="Arial"/>
                <a:ea typeface="Arial"/>
                <a:cs typeface="Arial"/>
                <a:sym typeface="Arial"/>
              </a:rPr>
              <a:t>●</a:t>
            </a:r>
            <a:r>
              <a:rPr lang="en-US" sz="11200" b="0" i="0" u="none" strike="noStrike" cap="none" dirty="0">
                <a:solidFill>
                  <a:srgbClr val="FFD966"/>
                </a:solidFill>
                <a:latin typeface="Arial"/>
                <a:ea typeface="Arial"/>
                <a:cs typeface="Arial"/>
                <a:sym typeface="Arial"/>
              </a:rPr>
              <a:t> </a:t>
            </a:r>
            <a:r>
              <a:rPr lang="en-US" sz="11200" b="0" i="0" u="none" strike="noStrike" cap="none" dirty="0">
                <a:solidFill>
                  <a:schemeClr val="dk1"/>
                </a:solidFill>
                <a:latin typeface="Arial"/>
                <a:ea typeface="Arial"/>
                <a:cs typeface="Arial"/>
                <a:sym typeface="Arial"/>
              </a:rPr>
              <a:t>Tarrytown Expocare Pharmacy</a:t>
            </a:r>
            <a:endParaRPr sz="11200" b="0" i="0" u="none" strike="noStrike" cap="none" dirty="0">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64"/>
        <p:cNvGrpSpPr/>
        <p:nvPr/>
      </p:nvGrpSpPr>
      <p:grpSpPr>
        <a:xfrm>
          <a:off x="0" y="0"/>
          <a:ext cx="0" cy="0"/>
          <a:chOff x="0" y="0"/>
          <a:chExt cx="0" cy="0"/>
        </a:xfrm>
      </p:grpSpPr>
      <p:pic>
        <p:nvPicPr>
          <p:cNvPr id="265" name="Google Shape;265;g2e5920881af_0_50"/>
          <p:cNvPicPr preferRelativeResize="0"/>
          <p:nvPr/>
        </p:nvPicPr>
        <p:blipFill>
          <a:blip r:embed="rId4">
            <a:alphaModFix/>
          </a:blip>
          <a:stretch>
            <a:fillRect/>
          </a:stretch>
        </p:blipFill>
        <p:spPr>
          <a:xfrm>
            <a:off x="1066800" y="228600"/>
            <a:ext cx="10058399" cy="6400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24"/>
        <p:cNvGrpSpPr/>
        <p:nvPr/>
      </p:nvGrpSpPr>
      <p:grpSpPr>
        <a:xfrm>
          <a:off x="0" y="0"/>
          <a:ext cx="0" cy="0"/>
          <a:chOff x="0" y="0"/>
          <a:chExt cx="0" cy="0"/>
        </a:xfrm>
      </p:grpSpPr>
      <p:pic>
        <p:nvPicPr>
          <p:cNvPr id="225" name="Google Shape;225;g2e5920881af_0_15"/>
          <p:cNvPicPr preferRelativeResize="0"/>
          <p:nvPr/>
        </p:nvPicPr>
        <p:blipFill>
          <a:blip r:embed="rId4">
            <a:alphaModFix/>
          </a:blip>
          <a:stretch>
            <a:fillRect/>
          </a:stretch>
        </p:blipFill>
        <p:spPr>
          <a:xfrm>
            <a:off x="1066800" y="228600"/>
            <a:ext cx="10058399" cy="64008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74"/>
        <p:cNvGrpSpPr/>
        <p:nvPr/>
      </p:nvGrpSpPr>
      <p:grpSpPr>
        <a:xfrm>
          <a:off x="0" y="0"/>
          <a:ext cx="0" cy="0"/>
          <a:chOff x="0" y="0"/>
          <a:chExt cx="0" cy="0"/>
        </a:xfrm>
      </p:grpSpPr>
      <p:pic>
        <p:nvPicPr>
          <p:cNvPr id="275" name="Google Shape;275;g2e5920881af_0_69"/>
          <p:cNvPicPr preferRelativeResize="0"/>
          <p:nvPr/>
        </p:nvPicPr>
        <p:blipFill>
          <a:blip r:embed="rId4">
            <a:alphaModFix/>
          </a:blip>
          <a:stretch>
            <a:fillRect/>
          </a:stretch>
        </p:blipFill>
        <p:spPr>
          <a:xfrm>
            <a:off x="1066800" y="228600"/>
            <a:ext cx="10058399" cy="64008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29"/>
        <p:cNvGrpSpPr/>
        <p:nvPr/>
      </p:nvGrpSpPr>
      <p:grpSpPr>
        <a:xfrm>
          <a:off x="0" y="0"/>
          <a:ext cx="0" cy="0"/>
          <a:chOff x="0" y="0"/>
          <a:chExt cx="0" cy="0"/>
        </a:xfrm>
      </p:grpSpPr>
      <p:pic>
        <p:nvPicPr>
          <p:cNvPr id="230" name="Google Shape;230;g2e5920881af_0_56"/>
          <p:cNvPicPr preferRelativeResize="0"/>
          <p:nvPr/>
        </p:nvPicPr>
        <p:blipFill>
          <a:blip r:embed="rId4">
            <a:alphaModFix/>
          </a:blip>
          <a:stretch>
            <a:fillRect/>
          </a:stretch>
        </p:blipFill>
        <p:spPr>
          <a:xfrm>
            <a:off x="1066800" y="228600"/>
            <a:ext cx="10058401" cy="64007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319"/>
        <p:cNvGrpSpPr/>
        <p:nvPr/>
      </p:nvGrpSpPr>
      <p:grpSpPr>
        <a:xfrm>
          <a:off x="0" y="0"/>
          <a:ext cx="0" cy="0"/>
          <a:chOff x="0" y="0"/>
          <a:chExt cx="0" cy="0"/>
        </a:xfrm>
      </p:grpSpPr>
      <p:pic>
        <p:nvPicPr>
          <p:cNvPr id="320" name="Google Shape;320;g2e5920881af_0_115"/>
          <p:cNvPicPr preferRelativeResize="0"/>
          <p:nvPr/>
        </p:nvPicPr>
        <p:blipFill>
          <a:blip r:embed="rId4">
            <a:alphaModFix/>
          </a:blip>
          <a:stretch>
            <a:fillRect/>
          </a:stretch>
        </p:blipFill>
        <p:spPr>
          <a:xfrm>
            <a:off x="1066800" y="228600"/>
            <a:ext cx="10058399" cy="64008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79"/>
        <p:cNvGrpSpPr/>
        <p:nvPr/>
      </p:nvGrpSpPr>
      <p:grpSpPr>
        <a:xfrm>
          <a:off x="0" y="0"/>
          <a:ext cx="0" cy="0"/>
          <a:chOff x="0" y="0"/>
          <a:chExt cx="0" cy="0"/>
        </a:xfrm>
      </p:grpSpPr>
      <p:pic>
        <p:nvPicPr>
          <p:cNvPr id="280" name="Google Shape;280;g2e5920881af_0_72"/>
          <p:cNvPicPr preferRelativeResize="0"/>
          <p:nvPr/>
        </p:nvPicPr>
        <p:blipFill>
          <a:blip r:embed="rId4">
            <a:alphaModFix/>
          </a:blip>
          <a:stretch>
            <a:fillRect/>
          </a:stretch>
        </p:blipFill>
        <p:spPr>
          <a:xfrm>
            <a:off x="1066800" y="228600"/>
            <a:ext cx="10058399" cy="64008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34"/>
        <p:cNvGrpSpPr/>
        <p:nvPr/>
      </p:nvGrpSpPr>
      <p:grpSpPr>
        <a:xfrm>
          <a:off x="0" y="0"/>
          <a:ext cx="0" cy="0"/>
          <a:chOff x="0" y="0"/>
          <a:chExt cx="0" cy="0"/>
        </a:xfrm>
      </p:grpSpPr>
      <p:pic>
        <p:nvPicPr>
          <p:cNvPr id="235" name="Google Shape;235;g2e5920881af_0_153"/>
          <p:cNvPicPr preferRelativeResize="0"/>
          <p:nvPr/>
        </p:nvPicPr>
        <p:blipFill>
          <a:blip r:embed="rId4">
            <a:alphaModFix/>
          </a:blip>
          <a:stretch>
            <a:fillRect/>
          </a:stretch>
        </p:blipFill>
        <p:spPr>
          <a:xfrm>
            <a:off x="1066800" y="228600"/>
            <a:ext cx="10058399" cy="64008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44"/>
        <p:cNvGrpSpPr/>
        <p:nvPr/>
      </p:nvGrpSpPr>
      <p:grpSpPr>
        <a:xfrm>
          <a:off x="0" y="0"/>
          <a:ext cx="0" cy="0"/>
          <a:chOff x="0" y="0"/>
          <a:chExt cx="0" cy="0"/>
        </a:xfrm>
      </p:grpSpPr>
      <p:sp>
        <p:nvSpPr>
          <p:cNvPr id="245" name="Google Shape;245;p4"/>
          <p:cNvSpPr txBox="1"/>
          <p:nvPr/>
        </p:nvSpPr>
        <p:spPr>
          <a:xfrm>
            <a:off x="1080656" y="846306"/>
            <a:ext cx="10151136" cy="894946"/>
          </a:xfrm>
          <a:prstGeom prst="rect">
            <a:avLst/>
          </a:prstGeom>
          <a:noFill/>
          <a:ln>
            <a:noFill/>
          </a:ln>
        </p:spPr>
        <p:txBody>
          <a:bodyPr spcFirstLastPara="1" wrap="square" lIns="91425" tIns="45700" rIns="91425" bIns="45700" anchor="t" anchorCtr="0">
            <a:normAutofit fontScale="32500" lnSpcReduction="20000"/>
          </a:bodyPr>
          <a:lstStyle/>
          <a:p>
            <a:pPr marL="0" marR="0" lvl="0" indent="0" algn="ctr" rtl="0">
              <a:lnSpc>
                <a:spcPct val="100000"/>
              </a:lnSpc>
              <a:spcBef>
                <a:spcPts val="0"/>
              </a:spcBef>
              <a:spcAft>
                <a:spcPts val="0"/>
              </a:spcAft>
              <a:buClr>
                <a:srgbClr val="7030A0"/>
              </a:buClr>
              <a:buSzPct val="100000"/>
              <a:buFont typeface="Arial"/>
              <a:buNone/>
            </a:pPr>
            <a:r>
              <a:rPr lang="en-US" sz="16000" b="1" i="0" u="none" strike="noStrike" cap="small" dirty="0">
                <a:solidFill>
                  <a:srgbClr val="7030A0"/>
                </a:solidFill>
                <a:latin typeface="ADLaM Display"/>
                <a:ea typeface="ADLaM Display"/>
                <a:cs typeface="ADLaM Display"/>
                <a:sym typeface="ADLaM Display"/>
              </a:rPr>
              <a:t>STARS! Logo Design Winner:</a:t>
            </a:r>
            <a:endParaRPr dirty="0"/>
          </a:p>
          <a:p>
            <a:pPr marL="0" marR="0" lvl="0" indent="0" algn="ctr" rtl="0">
              <a:lnSpc>
                <a:spcPct val="100000"/>
              </a:lnSpc>
              <a:spcBef>
                <a:spcPts val="0"/>
              </a:spcBef>
              <a:spcAft>
                <a:spcPts val="0"/>
              </a:spcAft>
              <a:buClr>
                <a:schemeClr val="dk1"/>
              </a:buClr>
              <a:buSzPct val="100000"/>
              <a:buFont typeface="Arial"/>
              <a:buNone/>
            </a:pPr>
            <a:endParaRPr sz="9600" b="0" i="0" u="none" strike="noStrike" cap="none" dirty="0">
              <a:solidFill>
                <a:schemeClr val="dk1"/>
              </a:solidFill>
              <a:latin typeface="Calibri"/>
              <a:ea typeface="Calibri"/>
              <a:cs typeface="Calibri"/>
              <a:sym typeface="Calibri"/>
            </a:endParaRPr>
          </a:p>
        </p:txBody>
      </p:sp>
      <p:pic>
        <p:nvPicPr>
          <p:cNvPr id="246" name="Google Shape;246;p4" descr="A person holding a piece of paper&#10;&#10;Description automatically generated"/>
          <p:cNvPicPr preferRelativeResize="0"/>
          <p:nvPr/>
        </p:nvPicPr>
        <p:blipFill rotWithShape="1">
          <a:blip r:embed="rId4">
            <a:alphaModFix/>
          </a:blip>
          <a:srcRect t="10353" b="19291"/>
          <a:stretch/>
        </p:blipFill>
        <p:spPr>
          <a:xfrm>
            <a:off x="547991" y="1598359"/>
            <a:ext cx="5163671" cy="4824920"/>
          </a:xfrm>
          <a:prstGeom prst="rect">
            <a:avLst/>
          </a:prstGeom>
          <a:noFill/>
          <a:ln>
            <a:noFill/>
          </a:ln>
        </p:spPr>
      </p:pic>
      <p:grpSp>
        <p:nvGrpSpPr>
          <p:cNvPr id="247" name="Google Shape;247;p4"/>
          <p:cNvGrpSpPr/>
          <p:nvPr/>
        </p:nvGrpSpPr>
        <p:grpSpPr>
          <a:xfrm>
            <a:off x="5813485" y="2528367"/>
            <a:ext cx="6040877" cy="3894911"/>
            <a:chOff x="5813485" y="2528367"/>
            <a:chExt cx="6040877" cy="3894911"/>
          </a:xfrm>
        </p:grpSpPr>
        <p:sp>
          <p:nvSpPr>
            <p:cNvPr id="248" name="Google Shape;248;p4"/>
            <p:cNvSpPr txBox="1"/>
            <p:nvPr/>
          </p:nvSpPr>
          <p:spPr>
            <a:xfrm>
              <a:off x="5813485" y="2528367"/>
              <a:ext cx="541830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dk1"/>
                  </a:solidFill>
                  <a:latin typeface="Arial"/>
                  <a:ea typeface="Arial"/>
                  <a:cs typeface="Arial"/>
                  <a:sym typeface="Arial"/>
                </a:rPr>
                <a:t>Angel </a:t>
              </a:r>
              <a:endParaRPr dirty="0"/>
            </a:p>
            <a:p>
              <a:pPr marL="0" marR="0" lvl="0" indent="0" algn="l" rtl="0">
                <a:spcBef>
                  <a:spcPts val="0"/>
                </a:spcBef>
                <a:spcAft>
                  <a:spcPts val="0"/>
                </a:spcAft>
                <a:buNone/>
              </a:pPr>
              <a:r>
                <a:rPr lang="en-US" sz="1800" dirty="0">
                  <a:solidFill>
                    <a:schemeClr val="dk1"/>
                  </a:solidFill>
                  <a:latin typeface="Arial"/>
                  <a:ea typeface="Arial"/>
                  <a:cs typeface="Arial"/>
                  <a:sym typeface="Arial"/>
                </a:rPr>
                <a:t>from Jewish Services for the Developmentally Disabled (JSDD) </a:t>
              </a:r>
              <a:endParaRPr dirty="0"/>
            </a:p>
          </p:txBody>
        </p:sp>
        <p:pic>
          <p:nvPicPr>
            <p:cNvPr id="249" name="Google Shape;249;p4"/>
            <p:cNvPicPr preferRelativeResize="0"/>
            <p:nvPr/>
          </p:nvPicPr>
          <p:blipFill rotWithShape="1">
            <a:blip r:embed="rId5">
              <a:alphaModFix/>
            </a:blip>
            <a:srcRect/>
            <a:stretch/>
          </p:blipFill>
          <p:spPr>
            <a:xfrm>
              <a:off x="5882754" y="5308853"/>
              <a:ext cx="2371725" cy="1114425"/>
            </a:xfrm>
            <a:prstGeom prst="rect">
              <a:avLst/>
            </a:prstGeom>
            <a:noFill/>
            <a:ln>
              <a:noFill/>
            </a:ln>
          </p:spPr>
        </p:pic>
        <p:sp>
          <p:nvSpPr>
            <p:cNvPr id="250" name="Google Shape;250;p4"/>
            <p:cNvSpPr txBox="1"/>
            <p:nvPr/>
          </p:nvSpPr>
          <p:spPr>
            <a:xfrm>
              <a:off x="5813485" y="3466712"/>
              <a:ext cx="6040877" cy="123110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i="1" dirty="0">
                  <a:solidFill>
                    <a:srgbClr val="000000"/>
                  </a:solidFill>
                  <a:latin typeface="Arial"/>
                  <a:ea typeface="Arial"/>
                  <a:cs typeface="Arial"/>
                  <a:sym typeface="Arial"/>
                </a:rPr>
                <a:t>One of Angel’s favorite things to do is work on the computer. You can often find him there creating digital art by combining shapes, bold colors and strong lines. He also enjoys mixing photography with his digital artwork. Angel wants people to feel happy when they look at his work.</a:t>
              </a:r>
              <a:endParaRPr sz="14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54"/>
        <p:cNvGrpSpPr/>
        <p:nvPr/>
      </p:nvGrpSpPr>
      <p:grpSpPr>
        <a:xfrm>
          <a:off x="0" y="0"/>
          <a:ext cx="0" cy="0"/>
          <a:chOff x="0" y="0"/>
          <a:chExt cx="0" cy="0"/>
        </a:xfrm>
      </p:grpSpPr>
      <p:pic>
        <p:nvPicPr>
          <p:cNvPr id="255" name="Google Shape;255;g2e5920881af_0_47"/>
          <p:cNvPicPr preferRelativeResize="0"/>
          <p:nvPr/>
        </p:nvPicPr>
        <p:blipFill>
          <a:blip r:embed="rId4">
            <a:alphaModFix/>
          </a:blip>
          <a:stretch>
            <a:fillRect/>
          </a:stretch>
        </p:blipFill>
        <p:spPr>
          <a:xfrm>
            <a:off x="2023663" y="205063"/>
            <a:ext cx="8144676" cy="64478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324"/>
        <p:cNvGrpSpPr/>
        <p:nvPr/>
      </p:nvGrpSpPr>
      <p:grpSpPr>
        <a:xfrm>
          <a:off x="0" y="0"/>
          <a:ext cx="0" cy="0"/>
          <a:chOff x="0" y="0"/>
          <a:chExt cx="0" cy="0"/>
        </a:xfrm>
      </p:grpSpPr>
      <p:sp>
        <p:nvSpPr>
          <p:cNvPr id="325" name="Google Shape;325;p11"/>
          <p:cNvSpPr txBox="1"/>
          <p:nvPr/>
        </p:nvSpPr>
        <p:spPr>
          <a:xfrm>
            <a:off x="1194645" y="514350"/>
            <a:ext cx="9940954" cy="6000750"/>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ctr" rtl="0">
              <a:lnSpc>
                <a:spcPct val="90000"/>
              </a:lnSpc>
              <a:spcBef>
                <a:spcPts val="0"/>
              </a:spcBef>
              <a:spcAft>
                <a:spcPts val="0"/>
              </a:spcAft>
              <a:buClr>
                <a:srgbClr val="7030A0"/>
              </a:buClr>
              <a:buSzPts val="6200"/>
              <a:buFont typeface="Arial"/>
              <a:buNone/>
            </a:pPr>
            <a:r>
              <a:rPr lang="en-US" sz="6200" b="1" cap="small" dirty="0">
                <a:solidFill>
                  <a:srgbClr val="7030A0"/>
                </a:solidFill>
                <a:latin typeface="ADLaM Display"/>
                <a:ea typeface="ADLaM Display"/>
                <a:cs typeface="ADLaM Display"/>
                <a:sym typeface="ADLaM Display"/>
              </a:rPr>
              <a:t>Special Guest Videos:</a:t>
            </a:r>
            <a:endParaRPr dirty="0"/>
          </a:p>
          <a:p>
            <a:pPr marL="0" marR="0" lvl="0" indent="0" algn="ctr" rtl="0">
              <a:lnSpc>
                <a:spcPct val="120000"/>
              </a:lnSpc>
              <a:spcBef>
                <a:spcPts val="0"/>
              </a:spcBef>
              <a:spcAft>
                <a:spcPts val="0"/>
              </a:spcAft>
              <a:buClr>
                <a:srgbClr val="7030A0"/>
              </a:buClr>
              <a:buSzPts val="2900"/>
              <a:buFont typeface="Arial"/>
              <a:buNone/>
            </a:pPr>
            <a:r>
              <a:rPr lang="en-US" sz="2900" i="1" dirty="0">
                <a:solidFill>
                  <a:srgbClr val="7030A0"/>
                </a:solidFill>
                <a:latin typeface="Arial"/>
                <a:ea typeface="Arial"/>
                <a:cs typeface="Arial"/>
                <a:sym typeface="Arial"/>
              </a:rPr>
              <a:t>A special thank-you to the following persons who took the time to create and send us a video for the STARS! celebration…</a:t>
            </a:r>
            <a:endParaRPr dirty="0"/>
          </a:p>
          <a:p>
            <a:pPr marL="0" marR="0" lvl="0" indent="0" algn="ctr" rtl="0">
              <a:lnSpc>
                <a:spcPct val="120000"/>
              </a:lnSpc>
              <a:spcBef>
                <a:spcPts val="0"/>
              </a:spcBef>
              <a:spcAft>
                <a:spcPts val="0"/>
              </a:spcAft>
              <a:buClr>
                <a:schemeClr val="dk1"/>
              </a:buClr>
              <a:buSzPts val="2900"/>
              <a:buFont typeface="Arial"/>
              <a:buNone/>
            </a:pPr>
            <a:endParaRPr sz="2900" dirty="0">
              <a:solidFill>
                <a:schemeClr val="dk1"/>
              </a:solidFill>
              <a:latin typeface="Calibri"/>
              <a:ea typeface="Calibri"/>
              <a:cs typeface="Calibri"/>
              <a:sym typeface="Calibri"/>
            </a:endParaRPr>
          </a:p>
          <a:p>
            <a:pPr marL="0" marR="0" lvl="0" indent="0" algn="ctr" rtl="0">
              <a:lnSpc>
                <a:spcPct val="120000"/>
              </a:lnSpc>
              <a:spcBef>
                <a:spcPts val="0"/>
              </a:spcBef>
              <a:spcAft>
                <a:spcPts val="0"/>
              </a:spcAft>
              <a:buClr>
                <a:srgbClr val="7030A0"/>
              </a:buClr>
              <a:buSzPts val="2600"/>
              <a:buFont typeface="Arial"/>
              <a:buNone/>
            </a:pPr>
            <a:r>
              <a:rPr lang="en-US" sz="2600" dirty="0">
                <a:solidFill>
                  <a:srgbClr val="7030A0"/>
                </a:solidFill>
                <a:latin typeface="Calibri" panose="020F0502020204030204" pitchFamily="34" charset="0"/>
                <a:ea typeface="Calibri"/>
                <a:cs typeface="Calibri" panose="020F0502020204030204" pitchFamily="34" charset="0"/>
                <a:sym typeface="Calibri"/>
              </a:rPr>
              <a:t>● </a:t>
            </a:r>
            <a:r>
              <a:rPr lang="en-US" sz="2600" dirty="0">
                <a:solidFill>
                  <a:schemeClr val="tx1"/>
                </a:solidFill>
                <a:latin typeface="Calibri" panose="020F0502020204030204" pitchFamily="34" charset="0"/>
                <a:ea typeface="Calibri"/>
                <a:cs typeface="Calibri" panose="020F0502020204030204" pitchFamily="34" charset="0"/>
                <a:sym typeface="Calibri"/>
              </a:rPr>
              <a:t>Kaylee McGuire, DHS Deputy Commissioner </a:t>
            </a:r>
          </a:p>
          <a:p>
            <a:pPr marL="0" marR="0" lvl="0" indent="0" algn="ctr" rtl="0">
              <a:lnSpc>
                <a:spcPct val="120000"/>
              </a:lnSpc>
              <a:spcBef>
                <a:spcPts val="0"/>
              </a:spcBef>
              <a:spcAft>
                <a:spcPts val="0"/>
              </a:spcAft>
              <a:buClr>
                <a:srgbClr val="7030A0"/>
              </a:buClr>
              <a:buSzPts val="2600"/>
              <a:buFont typeface="Arial"/>
              <a:buNone/>
            </a:pPr>
            <a:r>
              <a:rPr lang="en-US" sz="2600" dirty="0">
                <a:solidFill>
                  <a:srgbClr val="7030A0"/>
                </a:solidFill>
                <a:latin typeface="Calibri" panose="020F0502020204030204" pitchFamily="34" charset="0"/>
                <a:ea typeface="Calibri"/>
                <a:cs typeface="Calibri" panose="020F0502020204030204" pitchFamily="34" charset="0"/>
                <a:sym typeface="Calibri"/>
              </a:rPr>
              <a:t>● </a:t>
            </a:r>
            <a:r>
              <a:rPr lang="en-US" sz="2600" dirty="0">
                <a:solidFill>
                  <a:schemeClr val="tx1"/>
                </a:solidFill>
                <a:latin typeface="Calibri" panose="020F0502020204030204" pitchFamily="34" charset="0"/>
                <a:ea typeface="Calibri"/>
                <a:cs typeface="Calibri" panose="020F0502020204030204" pitchFamily="34" charset="0"/>
                <a:sym typeface="Calibri"/>
              </a:rPr>
              <a:t>Speaker of the Assembly Craig Coughlin (D-19)</a:t>
            </a:r>
          </a:p>
          <a:p>
            <a:pPr marL="0" marR="0" lvl="0" indent="0" algn="ctr" rtl="0">
              <a:lnSpc>
                <a:spcPct val="120000"/>
              </a:lnSpc>
              <a:spcBef>
                <a:spcPts val="0"/>
              </a:spcBef>
              <a:spcAft>
                <a:spcPts val="0"/>
              </a:spcAft>
              <a:buClr>
                <a:srgbClr val="7030A0"/>
              </a:buClr>
              <a:buSzPts val="2600"/>
              <a:buFont typeface="Arial"/>
              <a:buNone/>
            </a:pPr>
            <a:r>
              <a:rPr lang="en-US" sz="2600" dirty="0">
                <a:solidFill>
                  <a:srgbClr val="7030A0"/>
                </a:solidFill>
                <a:latin typeface="Calibri" panose="020F0502020204030204" pitchFamily="34" charset="0"/>
                <a:ea typeface="Calibri"/>
                <a:cs typeface="Calibri" panose="020F0502020204030204" pitchFamily="34" charset="0"/>
                <a:sym typeface="Calibri"/>
              </a:rPr>
              <a:t>● </a:t>
            </a:r>
            <a:r>
              <a:rPr lang="en-US" sz="2600" dirty="0">
                <a:solidFill>
                  <a:schemeClr val="dk1"/>
                </a:solidFill>
                <a:latin typeface="Calibri" panose="020F0502020204030204" pitchFamily="34" charset="0"/>
                <a:ea typeface="Calibri"/>
                <a:cs typeface="Calibri" panose="020F0502020204030204" pitchFamily="34" charset="0"/>
                <a:sym typeface="Calibri"/>
              </a:rPr>
              <a:t>NJ State Senator Gordon M. Johnson, Assistant Majority Leader (D-37)</a:t>
            </a:r>
            <a:endParaRPr sz="2600" dirty="0">
              <a:latin typeface="Calibri" panose="020F0502020204030204" pitchFamily="34" charset="0"/>
              <a:cs typeface="Calibri" panose="020F0502020204030204" pitchFamily="34" charset="0"/>
            </a:endParaRPr>
          </a:p>
          <a:p>
            <a:pPr marL="0" marR="0" lvl="0" indent="0" algn="ctr" rtl="0">
              <a:lnSpc>
                <a:spcPct val="120000"/>
              </a:lnSpc>
              <a:spcBef>
                <a:spcPts val="0"/>
              </a:spcBef>
              <a:spcAft>
                <a:spcPts val="0"/>
              </a:spcAft>
              <a:buClr>
                <a:srgbClr val="7030A0"/>
              </a:buClr>
              <a:buSzPts val="2600"/>
              <a:buFont typeface="Arial"/>
              <a:buNone/>
            </a:pPr>
            <a:r>
              <a:rPr lang="en-US" sz="2600" dirty="0">
                <a:solidFill>
                  <a:srgbClr val="7030A0"/>
                </a:solidFill>
                <a:latin typeface="Calibri" panose="020F0502020204030204" pitchFamily="34" charset="0"/>
                <a:ea typeface="Calibri"/>
                <a:cs typeface="Calibri" panose="020F0502020204030204" pitchFamily="34" charset="0"/>
                <a:sym typeface="Calibri"/>
              </a:rPr>
              <a:t>● </a:t>
            </a:r>
            <a:r>
              <a:rPr lang="en-US" sz="2600" dirty="0">
                <a:solidFill>
                  <a:schemeClr val="dk1"/>
                </a:solidFill>
                <a:latin typeface="Calibri" panose="020F0502020204030204" pitchFamily="34" charset="0"/>
                <a:ea typeface="Calibri"/>
                <a:cs typeface="Calibri" panose="020F0502020204030204" pitchFamily="34" charset="0"/>
                <a:sym typeface="Calibri"/>
              </a:rPr>
              <a:t>NJ State Senator Patrick Diegnan Jr. (D-18)</a:t>
            </a:r>
            <a:endParaRPr sz="2600" dirty="0">
              <a:latin typeface="Calibri" panose="020F0502020204030204" pitchFamily="34" charset="0"/>
              <a:cs typeface="Calibri" panose="020F0502020204030204" pitchFamily="34" charset="0"/>
            </a:endParaRPr>
          </a:p>
          <a:p>
            <a:pPr marL="0" marR="0" lvl="0" indent="0" algn="ctr" rtl="0">
              <a:lnSpc>
                <a:spcPct val="120000"/>
              </a:lnSpc>
              <a:spcBef>
                <a:spcPts val="0"/>
              </a:spcBef>
              <a:spcAft>
                <a:spcPts val="0"/>
              </a:spcAft>
              <a:buClr>
                <a:srgbClr val="7030A0"/>
              </a:buClr>
              <a:buSzPts val="2600"/>
              <a:buFont typeface="Arial"/>
              <a:buNone/>
            </a:pPr>
            <a:r>
              <a:rPr lang="en-US" sz="2600" dirty="0">
                <a:solidFill>
                  <a:srgbClr val="7030A0"/>
                </a:solidFill>
                <a:latin typeface="Calibri" panose="020F0502020204030204" pitchFamily="34" charset="0"/>
                <a:ea typeface="Calibri"/>
                <a:cs typeface="Calibri" panose="020F0502020204030204" pitchFamily="34" charset="0"/>
                <a:sym typeface="Calibri"/>
              </a:rPr>
              <a:t>●</a:t>
            </a:r>
            <a:r>
              <a:rPr lang="en-US" sz="2600" dirty="0">
                <a:solidFill>
                  <a:srgbClr val="FF0000"/>
                </a:solidFill>
                <a:latin typeface="Calibri" panose="020F0502020204030204" pitchFamily="34" charset="0"/>
                <a:ea typeface="Calibri"/>
                <a:cs typeface="Calibri" panose="020F0502020204030204" pitchFamily="34" charset="0"/>
                <a:sym typeface="Calibri"/>
              </a:rPr>
              <a:t> </a:t>
            </a:r>
            <a:r>
              <a:rPr lang="en-US" sz="2600" dirty="0">
                <a:solidFill>
                  <a:schemeClr val="dk1"/>
                </a:solidFill>
                <a:latin typeface="Calibri" panose="020F0502020204030204" pitchFamily="34" charset="0"/>
                <a:ea typeface="Calibri"/>
                <a:cs typeface="Calibri" panose="020F0502020204030204" pitchFamily="34" charset="0"/>
                <a:sym typeface="Calibri"/>
              </a:rPr>
              <a:t>NJ State Senator Vin Gopal (D-11)</a:t>
            </a:r>
            <a:endParaRPr sz="2600" dirty="0">
              <a:latin typeface="Calibri" panose="020F0502020204030204" pitchFamily="34" charset="0"/>
              <a:cs typeface="Calibri" panose="020F0502020204030204" pitchFamily="34" charset="0"/>
            </a:endParaRPr>
          </a:p>
          <a:p>
            <a:pPr marL="0" marR="0" lvl="0" indent="0" algn="ctr" rtl="0">
              <a:lnSpc>
                <a:spcPct val="120000"/>
              </a:lnSpc>
              <a:spcBef>
                <a:spcPts val="0"/>
              </a:spcBef>
              <a:spcAft>
                <a:spcPts val="0"/>
              </a:spcAft>
              <a:buClr>
                <a:srgbClr val="7030A0"/>
              </a:buClr>
              <a:buSzPts val="2600"/>
              <a:buFont typeface="Arial"/>
              <a:buNone/>
            </a:pPr>
            <a:r>
              <a:rPr lang="en-US" sz="2600" dirty="0">
                <a:solidFill>
                  <a:srgbClr val="7030A0"/>
                </a:solidFill>
                <a:latin typeface="Calibri" panose="020F0502020204030204" pitchFamily="34" charset="0"/>
                <a:ea typeface="Calibri"/>
                <a:cs typeface="Calibri" panose="020F0502020204030204" pitchFamily="34" charset="0"/>
                <a:sym typeface="Calibri"/>
              </a:rPr>
              <a:t>●</a:t>
            </a:r>
            <a:r>
              <a:rPr lang="en-US" sz="2600" dirty="0">
                <a:solidFill>
                  <a:srgbClr val="FF0000"/>
                </a:solidFill>
                <a:latin typeface="Calibri" panose="020F0502020204030204" pitchFamily="34" charset="0"/>
                <a:ea typeface="Calibri"/>
                <a:cs typeface="Calibri" panose="020F0502020204030204" pitchFamily="34" charset="0"/>
                <a:sym typeface="Calibri"/>
              </a:rPr>
              <a:t> </a:t>
            </a:r>
            <a:r>
              <a:rPr lang="en-US" sz="2600" dirty="0">
                <a:solidFill>
                  <a:schemeClr val="dk1"/>
                </a:solidFill>
                <a:latin typeface="Calibri" panose="020F0502020204030204" pitchFamily="34" charset="0"/>
                <a:ea typeface="Calibri"/>
                <a:cs typeface="Calibri" panose="020F0502020204030204" pitchFamily="34" charset="0"/>
                <a:sym typeface="Calibri"/>
              </a:rPr>
              <a:t>NJ State Senator Latham Tiver (R-8)</a:t>
            </a:r>
            <a:endParaRPr sz="2600" dirty="0">
              <a:latin typeface="Calibri" panose="020F0502020204030204" pitchFamily="34" charset="0"/>
              <a:cs typeface="Calibri" panose="020F0502020204030204" pitchFamily="34" charset="0"/>
            </a:endParaRPr>
          </a:p>
          <a:p>
            <a:pPr marL="0" marR="0" lvl="0" indent="0" algn="ctr" rtl="0">
              <a:lnSpc>
                <a:spcPct val="120000"/>
              </a:lnSpc>
              <a:spcBef>
                <a:spcPts val="0"/>
              </a:spcBef>
              <a:spcAft>
                <a:spcPts val="0"/>
              </a:spcAft>
              <a:buClr>
                <a:srgbClr val="7030A0"/>
              </a:buClr>
              <a:buSzPts val="2600"/>
              <a:buFont typeface="Arial"/>
              <a:buNone/>
            </a:pPr>
            <a:r>
              <a:rPr lang="en-US" sz="2600" dirty="0">
                <a:solidFill>
                  <a:srgbClr val="7030A0"/>
                </a:solidFill>
                <a:latin typeface="Calibri" panose="020F0502020204030204" pitchFamily="34" charset="0"/>
                <a:ea typeface="Calibri"/>
                <a:cs typeface="Calibri" panose="020F0502020204030204" pitchFamily="34" charset="0"/>
                <a:sym typeface="Calibri"/>
              </a:rPr>
              <a:t>●</a:t>
            </a:r>
            <a:r>
              <a:rPr lang="en-US" sz="2600" dirty="0">
                <a:solidFill>
                  <a:srgbClr val="FF0000"/>
                </a:solidFill>
                <a:latin typeface="Calibri" panose="020F0502020204030204" pitchFamily="34" charset="0"/>
                <a:ea typeface="Calibri"/>
                <a:cs typeface="Calibri" panose="020F0502020204030204" pitchFamily="34" charset="0"/>
                <a:sym typeface="Calibri"/>
              </a:rPr>
              <a:t> </a:t>
            </a:r>
            <a:r>
              <a:rPr lang="en-US" sz="2600" dirty="0">
                <a:solidFill>
                  <a:schemeClr val="dk1"/>
                </a:solidFill>
                <a:latin typeface="Calibri" panose="020F0502020204030204" pitchFamily="34" charset="0"/>
                <a:ea typeface="Calibri"/>
                <a:cs typeface="Calibri" panose="020F0502020204030204" pitchFamily="34" charset="0"/>
                <a:sym typeface="Calibri"/>
              </a:rPr>
              <a:t>NJ State Senator Andrew Zwicker (D-16)</a:t>
            </a:r>
          </a:p>
          <a:p>
            <a:pPr marL="0" marR="0" lvl="0" indent="0" algn="ctr" rtl="0">
              <a:lnSpc>
                <a:spcPct val="120000"/>
              </a:lnSpc>
              <a:spcBef>
                <a:spcPts val="0"/>
              </a:spcBef>
              <a:spcAft>
                <a:spcPts val="0"/>
              </a:spcAft>
              <a:buClr>
                <a:srgbClr val="7030A0"/>
              </a:buClr>
              <a:buSzPts val="2600"/>
              <a:buFont typeface="Arial"/>
              <a:buNone/>
            </a:pPr>
            <a:r>
              <a:rPr lang="en-US" sz="2600" dirty="0">
                <a:solidFill>
                  <a:srgbClr val="7030A0"/>
                </a:solidFill>
                <a:latin typeface="Calibri" panose="020F0502020204030204" pitchFamily="34" charset="0"/>
                <a:cs typeface="Calibri" panose="020F0502020204030204" pitchFamily="34" charset="0"/>
              </a:rPr>
              <a:t>●</a:t>
            </a:r>
            <a:r>
              <a:rPr lang="en-US" sz="2600" dirty="0">
                <a:latin typeface="Calibri" panose="020F0502020204030204" pitchFamily="34" charset="0"/>
                <a:cs typeface="Calibri" panose="020F0502020204030204" pitchFamily="34" charset="0"/>
              </a:rPr>
              <a:t> NJ Assemblywoman Aura Dunn (R-25), Co-Chair of the Disability Caucus</a:t>
            </a:r>
          </a:p>
          <a:p>
            <a:pPr algn="ctr">
              <a:lnSpc>
                <a:spcPct val="120000"/>
              </a:lnSpc>
              <a:buClr>
                <a:srgbClr val="7030A0"/>
              </a:buClr>
              <a:buSzPts val="2600"/>
            </a:pPr>
            <a:r>
              <a:rPr lang="en-US" sz="26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a:t>
            </a:r>
            <a:r>
              <a:rPr lang="en-US" sz="2600" dirty="0">
                <a:effectLst/>
                <a:latin typeface="Calibri" panose="020F0502020204030204" pitchFamily="34" charset="0"/>
                <a:ea typeface="Calibri" panose="020F0502020204030204" pitchFamily="34" charset="0"/>
                <a:cs typeface="Calibri" panose="020F0502020204030204" pitchFamily="34" charset="0"/>
              </a:rPr>
              <a:t> NJ Assemblyman John Allen (D-32)</a:t>
            </a:r>
          </a:p>
          <a:p>
            <a:pPr marL="0" marR="0" lvl="0" indent="0" algn="ctr" rtl="0">
              <a:lnSpc>
                <a:spcPct val="120000"/>
              </a:lnSpc>
              <a:spcBef>
                <a:spcPts val="0"/>
              </a:spcBef>
              <a:spcAft>
                <a:spcPts val="0"/>
              </a:spcAft>
              <a:buClr>
                <a:srgbClr val="7030A0"/>
              </a:buClr>
              <a:buSzPts val="2600"/>
              <a:buFont typeface="Arial"/>
              <a:buNone/>
            </a:pPr>
            <a:r>
              <a:rPr lang="en-US" sz="2600" dirty="0">
                <a:solidFill>
                  <a:srgbClr val="7030A0"/>
                </a:solidFill>
                <a:latin typeface="Calibri" panose="020F0502020204030204" pitchFamily="34" charset="0"/>
                <a:ea typeface="Calibri"/>
                <a:cs typeface="Calibri" panose="020F0502020204030204" pitchFamily="34" charset="0"/>
                <a:sym typeface="Calibri"/>
              </a:rPr>
              <a:t>●</a:t>
            </a:r>
            <a:r>
              <a:rPr lang="en-US" sz="2600" dirty="0">
                <a:solidFill>
                  <a:srgbClr val="FF0000"/>
                </a:solidFill>
                <a:latin typeface="Calibri" panose="020F0502020204030204" pitchFamily="34" charset="0"/>
                <a:ea typeface="Calibri"/>
                <a:cs typeface="Calibri" panose="020F0502020204030204" pitchFamily="34" charset="0"/>
                <a:sym typeface="Calibri"/>
              </a:rPr>
              <a:t> </a:t>
            </a:r>
            <a:r>
              <a:rPr lang="en-US" sz="2600" dirty="0">
                <a:solidFill>
                  <a:schemeClr val="dk1"/>
                </a:solidFill>
                <a:latin typeface="Calibri" panose="020F0502020204030204" pitchFamily="34" charset="0"/>
                <a:ea typeface="Calibri"/>
                <a:cs typeface="Calibri" panose="020F0502020204030204" pitchFamily="34" charset="0"/>
                <a:sym typeface="Calibri"/>
              </a:rPr>
              <a:t>NJ Assemblywoman Margie Donlon M.D. (D-11)</a:t>
            </a:r>
            <a:endParaRPr sz="2600" dirty="0">
              <a:latin typeface="Calibri" panose="020F0502020204030204" pitchFamily="34" charset="0"/>
              <a:cs typeface="Calibri" panose="020F0502020204030204" pitchFamily="34" charset="0"/>
            </a:endParaRPr>
          </a:p>
          <a:p>
            <a:pPr marL="0" marR="0" lvl="0" indent="0" algn="ctr" rtl="0">
              <a:lnSpc>
                <a:spcPct val="120000"/>
              </a:lnSpc>
              <a:spcBef>
                <a:spcPts val="0"/>
              </a:spcBef>
              <a:spcAft>
                <a:spcPts val="0"/>
              </a:spcAft>
              <a:buClr>
                <a:srgbClr val="7030A0"/>
              </a:buClr>
              <a:buSzPts val="2600"/>
              <a:buFont typeface="Arial"/>
              <a:buNone/>
            </a:pPr>
            <a:r>
              <a:rPr lang="en-US" sz="2600" dirty="0">
                <a:solidFill>
                  <a:srgbClr val="7030A0"/>
                </a:solidFill>
                <a:latin typeface="Calibri" panose="020F0502020204030204" pitchFamily="34" charset="0"/>
                <a:ea typeface="Calibri"/>
                <a:cs typeface="Calibri" panose="020F0502020204030204" pitchFamily="34" charset="0"/>
                <a:sym typeface="Calibri"/>
              </a:rPr>
              <a:t>●</a:t>
            </a:r>
            <a:r>
              <a:rPr lang="en-US" sz="2600" dirty="0">
                <a:solidFill>
                  <a:srgbClr val="FF0000"/>
                </a:solidFill>
                <a:latin typeface="Calibri" panose="020F0502020204030204" pitchFamily="34" charset="0"/>
                <a:ea typeface="Calibri"/>
                <a:cs typeface="Calibri" panose="020F0502020204030204" pitchFamily="34" charset="0"/>
                <a:sym typeface="Calibri"/>
              </a:rPr>
              <a:t> </a:t>
            </a:r>
            <a:r>
              <a:rPr lang="en-US" sz="2600" dirty="0">
                <a:solidFill>
                  <a:schemeClr val="dk1"/>
                </a:solidFill>
                <a:latin typeface="Calibri" panose="020F0502020204030204" pitchFamily="34" charset="0"/>
                <a:ea typeface="Calibri"/>
                <a:cs typeface="Calibri" panose="020F0502020204030204" pitchFamily="34" charset="0"/>
                <a:sym typeface="Calibri"/>
              </a:rPr>
              <a:t>NJ Assemblywoman Luanne M. Peterpaul Esq. (D-11)</a:t>
            </a:r>
            <a:endParaRPr sz="2600" dirty="0">
              <a:latin typeface="Calibri" panose="020F0502020204030204" pitchFamily="34" charset="0"/>
              <a:cs typeface="Calibri" panose="020F0502020204030204" pitchFamily="34" charset="0"/>
            </a:endParaRPr>
          </a:p>
          <a:p>
            <a:pPr marL="0" marR="0" lvl="0" indent="0" algn="ctr" rtl="0">
              <a:lnSpc>
                <a:spcPct val="120000"/>
              </a:lnSpc>
              <a:spcBef>
                <a:spcPts val="0"/>
              </a:spcBef>
              <a:spcAft>
                <a:spcPts val="0"/>
              </a:spcAft>
              <a:buClr>
                <a:srgbClr val="7030A0"/>
              </a:buClr>
              <a:buSzPts val="2600"/>
              <a:buFont typeface="Arial"/>
              <a:buNone/>
            </a:pPr>
            <a:r>
              <a:rPr lang="en-US" sz="2600" dirty="0">
                <a:solidFill>
                  <a:srgbClr val="7030A0"/>
                </a:solidFill>
                <a:latin typeface="Calibri" panose="020F0502020204030204" pitchFamily="34" charset="0"/>
                <a:ea typeface="Calibri"/>
                <a:cs typeface="Calibri" panose="020F0502020204030204" pitchFamily="34" charset="0"/>
                <a:sym typeface="Calibri"/>
              </a:rPr>
              <a:t>●</a:t>
            </a:r>
            <a:r>
              <a:rPr lang="en-US" sz="2600" dirty="0">
                <a:solidFill>
                  <a:schemeClr val="dk1"/>
                </a:solidFill>
                <a:latin typeface="Calibri" panose="020F0502020204030204" pitchFamily="34" charset="0"/>
                <a:ea typeface="Calibri"/>
                <a:cs typeface="Calibri" panose="020F0502020204030204" pitchFamily="34" charset="0"/>
                <a:sym typeface="Calibri"/>
              </a:rPr>
              <a:t>NJ Assemblywoman Shama Haider (D-37)</a:t>
            </a:r>
            <a:endParaRPr sz="2600" dirty="0">
              <a:solidFill>
                <a:schemeClr val="dk1"/>
              </a:solidFill>
              <a:latin typeface="Calibri" panose="020F0502020204030204" pitchFamily="34" charset="0"/>
              <a:ea typeface="Calibri"/>
              <a:cs typeface="Calibri" panose="020F0502020204030204" pitchFamily="34" charset="0"/>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314"/>
        <p:cNvGrpSpPr/>
        <p:nvPr/>
      </p:nvGrpSpPr>
      <p:grpSpPr>
        <a:xfrm>
          <a:off x="0" y="0"/>
          <a:ext cx="0" cy="0"/>
          <a:chOff x="0" y="0"/>
          <a:chExt cx="0" cy="0"/>
        </a:xfrm>
      </p:grpSpPr>
      <p:pic>
        <p:nvPicPr>
          <p:cNvPr id="315" name="Google Shape;315;g2e5920881af_0_112"/>
          <p:cNvPicPr preferRelativeResize="0"/>
          <p:nvPr/>
        </p:nvPicPr>
        <p:blipFill>
          <a:blip r:embed="rId4">
            <a:alphaModFix/>
          </a:blip>
          <a:stretch>
            <a:fillRect/>
          </a:stretch>
        </p:blipFill>
        <p:spPr>
          <a:xfrm>
            <a:off x="1066800" y="228600"/>
            <a:ext cx="10058400" cy="64007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304"/>
        <p:cNvGrpSpPr/>
        <p:nvPr/>
      </p:nvGrpSpPr>
      <p:grpSpPr>
        <a:xfrm>
          <a:off x="0" y="0"/>
          <a:ext cx="0" cy="0"/>
          <a:chOff x="0" y="0"/>
          <a:chExt cx="0" cy="0"/>
        </a:xfrm>
      </p:grpSpPr>
      <p:pic>
        <p:nvPicPr>
          <p:cNvPr id="305" name="Google Shape;305;g2e5920881af_0_99"/>
          <p:cNvPicPr preferRelativeResize="0"/>
          <p:nvPr/>
        </p:nvPicPr>
        <p:blipFill>
          <a:blip r:embed="rId4">
            <a:alphaModFix/>
          </a:blip>
          <a:stretch>
            <a:fillRect/>
          </a:stretch>
        </p:blipFill>
        <p:spPr>
          <a:xfrm>
            <a:off x="1066800" y="228600"/>
            <a:ext cx="10058399" cy="64008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59"/>
        <p:cNvGrpSpPr/>
        <p:nvPr/>
      </p:nvGrpSpPr>
      <p:grpSpPr>
        <a:xfrm>
          <a:off x="0" y="0"/>
          <a:ext cx="0" cy="0"/>
          <a:chOff x="0" y="0"/>
          <a:chExt cx="0" cy="0"/>
        </a:xfrm>
      </p:grpSpPr>
      <p:pic>
        <p:nvPicPr>
          <p:cNvPr id="260" name="Google Shape;260;g2e5920881af_0_147"/>
          <p:cNvPicPr preferRelativeResize="0"/>
          <p:nvPr/>
        </p:nvPicPr>
        <p:blipFill>
          <a:blip r:embed="rId4">
            <a:alphaModFix/>
          </a:blip>
          <a:stretch>
            <a:fillRect/>
          </a:stretch>
        </p:blipFill>
        <p:spPr>
          <a:xfrm>
            <a:off x="1066800" y="228600"/>
            <a:ext cx="10058400" cy="64008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89"/>
        <p:cNvGrpSpPr/>
        <p:nvPr/>
      </p:nvGrpSpPr>
      <p:grpSpPr>
        <a:xfrm>
          <a:off x="0" y="0"/>
          <a:ext cx="0" cy="0"/>
          <a:chOff x="0" y="0"/>
          <a:chExt cx="0" cy="0"/>
        </a:xfrm>
      </p:grpSpPr>
      <p:sp>
        <p:nvSpPr>
          <p:cNvPr id="290" name="Google Shape;290;p9"/>
          <p:cNvSpPr txBox="1"/>
          <p:nvPr/>
        </p:nvSpPr>
        <p:spPr>
          <a:xfrm>
            <a:off x="381000" y="428624"/>
            <a:ext cx="11430000" cy="6155055"/>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ctr" rtl="0">
              <a:lnSpc>
                <a:spcPct val="120000"/>
              </a:lnSpc>
              <a:spcBef>
                <a:spcPts val="0"/>
              </a:spcBef>
              <a:spcAft>
                <a:spcPts val="0"/>
              </a:spcAft>
              <a:buClr>
                <a:srgbClr val="7030A0"/>
              </a:buClr>
              <a:buSzPct val="100000"/>
              <a:buFont typeface="Arial"/>
              <a:buNone/>
            </a:pPr>
            <a:r>
              <a:rPr lang="en-US" sz="19200" b="1" cap="small" dirty="0">
                <a:solidFill>
                  <a:srgbClr val="7030A0"/>
                </a:solidFill>
                <a:latin typeface="ADLaM Display"/>
                <a:ea typeface="ADLaM Display"/>
                <a:cs typeface="ADLaM Display"/>
                <a:sym typeface="ADLaM Display"/>
              </a:rPr>
              <a:t>Advertisers:</a:t>
            </a:r>
            <a:endParaRPr dirty="0"/>
          </a:p>
          <a:p>
            <a:pPr marL="0" marR="0" lvl="0" indent="0" algn="ctr" rtl="0">
              <a:lnSpc>
                <a:spcPct val="120000"/>
              </a:lnSpc>
              <a:spcBef>
                <a:spcPts val="600"/>
              </a:spcBef>
              <a:spcAft>
                <a:spcPts val="0"/>
              </a:spcAft>
              <a:buClr>
                <a:srgbClr val="7030A0"/>
              </a:buClr>
              <a:buSzPct val="100000"/>
              <a:buFont typeface="Arial"/>
              <a:buNone/>
            </a:pPr>
            <a:r>
              <a:rPr lang="en-US" sz="9600" dirty="0">
                <a:solidFill>
                  <a:srgbClr val="7030A0"/>
                </a:solidFill>
                <a:latin typeface="Arial"/>
                <a:ea typeface="Arial"/>
                <a:cs typeface="Arial"/>
                <a:sym typeface="Arial"/>
              </a:rPr>
              <a:t>We appreciate the support of our Advertisers!</a:t>
            </a:r>
            <a:endParaRPr dirty="0"/>
          </a:p>
          <a:p>
            <a:pPr marL="0" marR="0" lvl="0" indent="0" algn="ctr" rtl="0">
              <a:lnSpc>
                <a:spcPct val="120000"/>
              </a:lnSpc>
              <a:spcBef>
                <a:spcPts val="600"/>
              </a:spcBef>
              <a:spcAft>
                <a:spcPts val="0"/>
              </a:spcAft>
              <a:buClr>
                <a:schemeClr val="dk1"/>
              </a:buClr>
              <a:buSzPct val="100000"/>
              <a:buFont typeface="Arial"/>
              <a:buNone/>
            </a:pPr>
            <a:endParaRPr sz="3800" dirty="0">
              <a:solidFill>
                <a:schemeClr val="dk1"/>
              </a:solidFill>
              <a:latin typeface="Arial"/>
              <a:ea typeface="Arial"/>
              <a:cs typeface="Arial"/>
              <a:sym typeface="Arial"/>
            </a:endParaRPr>
          </a:p>
          <a:p>
            <a:pPr marL="0" marR="0" lvl="0" indent="0" algn="ctr" rtl="0">
              <a:lnSpc>
                <a:spcPct val="120000"/>
              </a:lnSpc>
              <a:spcBef>
                <a:spcPts val="600"/>
              </a:spcBef>
              <a:spcAft>
                <a:spcPts val="0"/>
              </a:spcAft>
              <a:buClr>
                <a:schemeClr val="dk1"/>
              </a:buClr>
              <a:buSzPct val="100000"/>
              <a:buFont typeface="Arial"/>
              <a:buNone/>
            </a:pPr>
            <a:r>
              <a:rPr lang="en-US" sz="7200" dirty="0">
                <a:solidFill>
                  <a:schemeClr val="dk1"/>
                </a:solidFill>
                <a:latin typeface="Arial"/>
                <a:ea typeface="Arial"/>
                <a:cs typeface="Arial"/>
                <a:sym typeface="Arial"/>
              </a:rPr>
              <a:t>21 Plus, Inc. </a:t>
            </a:r>
            <a:r>
              <a:rPr lang="en-US" sz="7200" dirty="0">
                <a:solidFill>
                  <a:srgbClr val="7030A0"/>
                </a:solidFill>
                <a:latin typeface="Arial"/>
                <a:ea typeface="Arial"/>
                <a:cs typeface="Arial"/>
                <a:sym typeface="Arial"/>
              </a:rPr>
              <a:t>●</a:t>
            </a:r>
            <a:r>
              <a:rPr lang="en-US" sz="7200" dirty="0">
                <a:solidFill>
                  <a:schemeClr val="dk1"/>
                </a:solidFill>
                <a:latin typeface="Arial"/>
                <a:ea typeface="Arial"/>
                <a:cs typeface="Arial"/>
                <a:sym typeface="Arial"/>
              </a:rPr>
              <a:t> Alternatives Inc. </a:t>
            </a:r>
            <a:r>
              <a:rPr lang="en-US" sz="7200" dirty="0">
                <a:solidFill>
                  <a:srgbClr val="7030A0"/>
                </a:solidFill>
                <a:latin typeface="Arial"/>
                <a:ea typeface="Arial"/>
                <a:cs typeface="Arial"/>
                <a:sym typeface="Arial"/>
              </a:rPr>
              <a:t>●</a:t>
            </a:r>
            <a:r>
              <a:rPr lang="en-US" sz="7200" dirty="0">
                <a:solidFill>
                  <a:srgbClr val="FFD966"/>
                </a:solidFill>
                <a:latin typeface="Arial"/>
                <a:ea typeface="Arial"/>
                <a:cs typeface="Arial"/>
                <a:sym typeface="Arial"/>
              </a:rPr>
              <a:t>  </a:t>
            </a:r>
            <a:r>
              <a:rPr lang="en-US" sz="7200" dirty="0">
                <a:solidFill>
                  <a:schemeClr val="dk1"/>
                </a:solidFill>
                <a:latin typeface="Arial"/>
                <a:ea typeface="Arial"/>
                <a:cs typeface="Arial"/>
                <a:sym typeface="Arial"/>
              </a:rPr>
              <a:t>Avidd Community Services of NJ </a:t>
            </a:r>
            <a:r>
              <a:rPr lang="en-US" sz="7200" dirty="0">
                <a:solidFill>
                  <a:srgbClr val="7030A0"/>
                </a:solidFill>
                <a:latin typeface="Arial"/>
                <a:ea typeface="Arial"/>
                <a:cs typeface="Arial"/>
                <a:sym typeface="Arial"/>
              </a:rPr>
              <a:t>●</a:t>
            </a:r>
            <a:r>
              <a:rPr lang="en-US" sz="7200" dirty="0">
                <a:solidFill>
                  <a:srgbClr val="FFD966"/>
                </a:solidFill>
                <a:latin typeface="Arial"/>
                <a:ea typeface="Arial"/>
                <a:cs typeface="Arial"/>
                <a:sym typeface="Arial"/>
              </a:rPr>
              <a:t> </a:t>
            </a:r>
            <a:r>
              <a:rPr lang="en-US" sz="7200" dirty="0">
                <a:solidFill>
                  <a:schemeClr val="dk1"/>
                </a:solidFill>
                <a:latin typeface="Arial"/>
                <a:ea typeface="Arial"/>
                <a:cs typeface="Arial"/>
                <a:sym typeface="Arial"/>
              </a:rPr>
              <a:t>Bancroft </a:t>
            </a:r>
            <a:endParaRPr sz="7200" dirty="0">
              <a:solidFill>
                <a:srgbClr val="FFD966"/>
              </a:solidFill>
              <a:latin typeface="Arial"/>
              <a:ea typeface="Arial"/>
              <a:cs typeface="Arial"/>
              <a:sym typeface="Arial"/>
            </a:endParaRPr>
          </a:p>
          <a:p>
            <a:pPr marL="0" marR="0" lvl="0" indent="0" algn="ctr" rtl="0">
              <a:lnSpc>
                <a:spcPct val="120000"/>
              </a:lnSpc>
              <a:spcBef>
                <a:spcPts val="600"/>
              </a:spcBef>
              <a:spcAft>
                <a:spcPts val="0"/>
              </a:spcAft>
              <a:buClr>
                <a:srgbClr val="7030A0"/>
              </a:buClr>
              <a:buSzPct val="100000"/>
              <a:buFont typeface="Arial"/>
              <a:buNone/>
            </a:pPr>
            <a:r>
              <a:rPr lang="en-US" sz="7200" dirty="0">
                <a:solidFill>
                  <a:srgbClr val="7030A0"/>
                </a:solidFill>
                <a:latin typeface="Arial"/>
                <a:ea typeface="Arial"/>
                <a:cs typeface="Arial"/>
                <a:sym typeface="Arial"/>
              </a:rPr>
              <a:t>●</a:t>
            </a:r>
            <a:r>
              <a:rPr lang="en-US" sz="7200" dirty="0">
                <a:solidFill>
                  <a:srgbClr val="FFD966"/>
                </a:solidFill>
                <a:latin typeface="Arial"/>
                <a:ea typeface="Arial"/>
                <a:cs typeface="Arial"/>
                <a:sym typeface="Arial"/>
              </a:rPr>
              <a:t> </a:t>
            </a:r>
            <a:r>
              <a:rPr lang="en-US" sz="7200" dirty="0">
                <a:solidFill>
                  <a:schemeClr val="dk1"/>
                </a:solidFill>
                <a:latin typeface="Arial"/>
                <a:ea typeface="Arial"/>
                <a:cs typeface="Arial"/>
                <a:sym typeface="Arial"/>
              </a:rPr>
              <a:t>Beacon Specialized Living NJ </a:t>
            </a:r>
            <a:r>
              <a:rPr lang="en-US" sz="7200" dirty="0">
                <a:solidFill>
                  <a:srgbClr val="7030A0"/>
                </a:solidFill>
                <a:latin typeface="Arial"/>
                <a:ea typeface="Arial"/>
                <a:cs typeface="Arial"/>
                <a:sym typeface="Arial"/>
              </a:rPr>
              <a:t>● </a:t>
            </a:r>
            <a:r>
              <a:rPr lang="en-US" sz="7200" dirty="0">
                <a:solidFill>
                  <a:schemeClr val="dk1"/>
                </a:solidFill>
                <a:latin typeface="Arial"/>
                <a:ea typeface="Arial"/>
                <a:cs typeface="Arial"/>
                <a:sym typeface="Arial"/>
              </a:rPr>
              <a:t>Butler Human Services </a:t>
            </a:r>
            <a:r>
              <a:rPr lang="en-US" sz="7200" dirty="0">
                <a:solidFill>
                  <a:srgbClr val="7030A0"/>
                </a:solidFill>
                <a:latin typeface="Arial"/>
                <a:ea typeface="Arial"/>
                <a:cs typeface="Arial"/>
                <a:sym typeface="Arial"/>
              </a:rPr>
              <a:t>●</a:t>
            </a:r>
            <a:r>
              <a:rPr lang="en-US" sz="7200" dirty="0">
                <a:solidFill>
                  <a:srgbClr val="FFD966"/>
                </a:solidFill>
                <a:latin typeface="Arial"/>
                <a:ea typeface="Arial"/>
                <a:cs typeface="Arial"/>
                <a:sym typeface="Arial"/>
              </a:rPr>
              <a:t> </a:t>
            </a:r>
            <a:r>
              <a:rPr lang="en-US" sz="7200" dirty="0">
                <a:solidFill>
                  <a:schemeClr val="dk1"/>
                </a:solidFill>
                <a:latin typeface="Arial"/>
                <a:ea typeface="Arial"/>
                <a:cs typeface="Arial"/>
                <a:sym typeface="Arial"/>
              </a:rPr>
              <a:t>CIL </a:t>
            </a:r>
            <a:r>
              <a:rPr lang="en-US" sz="7200" dirty="0">
                <a:solidFill>
                  <a:srgbClr val="7030A0"/>
                </a:solidFill>
                <a:latin typeface="Arial"/>
                <a:ea typeface="Arial"/>
                <a:cs typeface="Arial"/>
                <a:sym typeface="Arial"/>
              </a:rPr>
              <a:t>● </a:t>
            </a:r>
            <a:r>
              <a:rPr lang="en-US" sz="7200" dirty="0">
                <a:solidFill>
                  <a:schemeClr val="dk1"/>
                </a:solidFill>
                <a:latin typeface="Arial"/>
                <a:ea typeface="Arial"/>
                <a:cs typeface="Arial"/>
                <a:sym typeface="Arial"/>
              </a:rPr>
              <a:t>Decades Construction </a:t>
            </a:r>
            <a:r>
              <a:rPr lang="en-US" sz="7200" dirty="0">
                <a:solidFill>
                  <a:srgbClr val="7030A0"/>
                </a:solidFill>
                <a:latin typeface="Arial"/>
                <a:ea typeface="Arial"/>
                <a:cs typeface="Arial"/>
                <a:sym typeface="Arial"/>
              </a:rPr>
              <a:t>● </a:t>
            </a:r>
            <a:r>
              <a:rPr lang="en-US" sz="7200" dirty="0">
                <a:solidFill>
                  <a:schemeClr val="dk1"/>
                </a:solidFill>
                <a:latin typeface="Arial"/>
                <a:ea typeface="Arial"/>
                <a:cs typeface="Arial"/>
                <a:sym typeface="Arial"/>
              </a:rPr>
              <a:t>Delta T Group </a:t>
            </a:r>
            <a:endParaRPr dirty="0"/>
          </a:p>
          <a:p>
            <a:pPr marL="0" marR="0" lvl="0" indent="0" algn="ctr" rtl="0">
              <a:lnSpc>
                <a:spcPct val="120000"/>
              </a:lnSpc>
              <a:spcBef>
                <a:spcPts val="600"/>
              </a:spcBef>
              <a:spcAft>
                <a:spcPts val="0"/>
              </a:spcAft>
              <a:buClr>
                <a:srgbClr val="7030A0"/>
              </a:buClr>
              <a:buSzPct val="100000"/>
              <a:buFont typeface="Arial"/>
              <a:buNone/>
            </a:pPr>
            <a:r>
              <a:rPr lang="en-US" sz="7200" dirty="0">
                <a:solidFill>
                  <a:srgbClr val="7030A0"/>
                </a:solidFill>
                <a:latin typeface="Arial"/>
                <a:ea typeface="Arial"/>
                <a:cs typeface="Arial"/>
                <a:sym typeface="Arial"/>
              </a:rPr>
              <a:t>●</a:t>
            </a:r>
            <a:r>
              <a:rPr lang="en-US" sz="7200" dirty="0">
                <a:solidFill>
                  <a:schemeClr val="dk1"/>
                </a:solidFill>
                <a:latin typeface="Arial"/>
                <a:ea typeface="Arial"/>
                <a:cs typeface="Arial"/>
                <a:sym typeface="Arial"/>
              </a:rPr>
              <a:t> Department for Persons with Disabilities, Diocese of Paterson (DPD) </a:t>
            </a:r>
            <a:endParaRPr dirty="0"/>
          </a:p>
          <a:p>
            <a:pPr marL="0" marR="0" lvl="0" indent="0" algn="ctr" rtl="0">
              <a:lnSpc>
                <a:spcPct val="120000"/>
              </a:lnSpc>
              <a:spcBef>
                <a:spcPts val="600"/>
              </a:spcBef>
              <a:spcAft>
                <a:spcPts val="0"/>
              </a:spcAft>
              <a:buClr>
                <a:srgbClr val="7030A0"/>
              </a:buClr>
              <a:buSzPct val="100000"/>
              <a:buFont typeface="Arial"/>
              <a:buNone/>
            </a:pPr>
            <a:r>
              <a:rPr lang="en-US" sz="7200" dirty="0">
                <a:solidFill>
                  <a:srgbClr val="7030A0"/>
                </a:solidFill>
                <a:latin typeface="Arial"/>
                <a:ea typeface="Arial"/>
                <a:cs typeface="Arial"/>
                <a:sym typeface="Arial"/>
              </a:rPr>
              <a:t>●</a:t>
            </a:r>
            <a:r>
              <a:rPr lang="en-US" sz="7200" dirty="0">
                <a:solidFill>
                  <a:srgbClr val="FFD966"/>
                </a:solidFill>
                <a:latin typeface="Arial"/>
                <a:ea typeface="Arial"/>
                <a:cs typeface="Arial"/>
                <a:sym typeface="Arial"/>
              </a:rPr>
              <a:t> </a:t>
            </a:r>
            <a:r>
              <a:rPr lang="en-US" sz="7200" dirty="0">
                <a:solidFill>
                  <a:schemeClr val="dk1"/>
                </a:solidFill>
                <a:latin typeface="Arial"/>
                <a:ea typeface="Arial"/>
                <a:cs typeface="Arial"/>
                <a:sym typeface="Arial"/>
              </a:rPr>
              <a:t>Devereux Advanced Behavioral Health NJ </a:t>
            </a:r>
            <a:r>
              <a:rPr lang="en-US" sz="7200" dirty="0">
                <a:solidFill>
                  <a:srgbClr val="7030A0"/>
                </a:solidFill>
                <a:latin typeface="Arial"/>
                <a:ea typeface="Arial"/>
                <a:cs typeface="Arial"/>
                <a:sym typeface="Arial"/>
              </a:rPr>
              <a:t>●</a:t>
            </a:r>
            <a:r>
              <a:rPr lang="en-US" sz="7200" dirty="0">
                <a:solidFill>
                  <a:schemeClr val="dk1"/>
                </a:solidFill>
                <a:latin typeface="Arial"/>
                <a:ea typeface="Arial"/>
                <a:cs typeface="Arial"/>
                <a:sym typeface="Arial"/>
              </a:rPr>
              <a:t> Eden Autism</a:t>
            </a:r>
            <a:r>
              <a:rPr lang="en-US" sz="7200" dirty="0">
                <a:solidFill>
                  <a:srgbClr val="FFD966"/>
                </a:solidFill>
                <a:latin typeface="Arial"/>
                <a:ea typeface="Arial"/>
                <a:cs typeface="Arial"/>
                <a:sym typeface="Arial"/>
              </a:rPr>
              <a:t> </a:t>
            </a:r>
            <a:r>
              <a:rPr lang="en-US" sz="7200" dirty="0">
                <a:solidFill>
                  <a:srgbClr val="7030A0"/>
                </a:solidFill>
                <a:latin typeface="Arial"/>
                <a:ea typeface="Arial"/>
                <a:cs typeface="Arial"/>
                <a:sym typeface="Arial"/>
              </a:rPr>
              <a:t>●</a:t>
            </a:r>
            <a:r>
              <a:rPr lang="en-US" sz="7200" dirty="0">
                <a:solidFill>
                  <a:schemeClr val="dk1"/>
                </a:solidFill>
                <a:latin typeface="Arial"/>
                <a:ea typeface="Arial"/>
                <a:cs typeface="Arial"/>
                <a:sym typeface="Arial"/>
              </a:rPr>
              <a:t> Elwyn NJ </a:t>
            </a:r>
            <a:r>
              <a:rPr lang="en-US" sz="7200" dirty="0">
                <a:solidFill>
                  <a:srgbClr val="7030A0"/>
                </a:solidFill>
                <a:latin typeface="Arial"/>
                <a:ea typeface="Arial"/>
                <a:cs typeface="Arial"/>
                <a:sym typeface="Arial"/>
              </a:rPr>
              <a:t>●  </a:t>
            </a:r>
            <a:r>
              <a:rPr lang="en-US" sz="7200" dirty="0">
                <a:solidFill>
                  <a:schemeClr val="dk1"/>
                </a:solidFill>
                <a:latin typeface="Arial"/>
                <a:ea typeface="Arial"/>
                <a:cs typeface="Arial"/>
                <a:sym typeface="Arial"/>
              </a:rPr>
              <a:t>Emerald Business Supply </a:t>
            </a:r>
          </a:p>
          <a:p>
            <a:pPr marL="0" marR="0" lvl="0" indent="0" algn="ctr" rtl="0">
              <a:lnSpc>
                <a:spcPct val="120000"/>
              </a:lnSpc>
              <a:spcBef>
                <a:spcPts val="600"/>
              </a:spcBef>
              <a:spcAft>
                <a:spcPts val="0"/>
              </a:spcAft>
              <a:buClr>
                <a:srgbClr val="7030A0"/>
              </a:buClr>
              <a:buSzPct val="100000"/>
              <a:buFont typeface="Arial"/>
              <a:buNone/>
            </a:pPr>
            <a:r>
              <a:rPr lang="en-US" sz="7200" dirty="0">
                <a:solidFill>
                  <a:srgbClr val="7030A0"/>
                </a:solidFill>
                <a:latin typeface="Arial"/>
                <a:ea typeface="Arial"/>
                <a:cs typeface="Arial"/>
                <a:sym typeface="Arial"/>
              </a:rPr>
              <a:t>●  </a:t>
            </a:r>
            <a:r>
              <a:rPr lang="en-US" sz="7200" dirty="0">
                <a:solidFill>
                  <a:schemeClr val="dk1"/>
                </a:solidFill>
                <a:latin typeface="Arial"/>
                <a:ea typeface="Arial"/>
                <a:cs typeface="Arial"/>
                <a:sym typeface="Arial"/>
              </a:rPr>
              <a:t>Everas Community Service, Inc. </a:t>
            </a:r>
            <a:r>
              <a:rPr lang="en-US" sz="7200" dirty="0">
                <a:solidFill>
                  <a:srgbClr val="7030A0"/>
                </a:solidFill>
                <a:latin typeface="Arial"/>
                <a:ea typeface="Arial"/>
                <a:cs typeface="Arial"/>
                <a:sym typeface="Arial"/>
              </a:rPr>
              <a:t>●</a:t>
            </a:r>
            <a:r>
              <a:rPr lang="en-US" sz="7200" dirty="0">
                <a:solidFill>
                  <a:srgbClr val="FFD966"/>
                </a:solidFill>
                <a:latin typeface="Arial"/>
                <a:ea typeface="Arial"/>
                <a:cs typeface="Arial"/>
                <a:sym typeface="Arial"/>
              </a:rPr>
              <a:t> </a:t>
            </a:r>
            <a:r>
              <a:rPr lang="en-US" sz="7200" dirty="0">
                <a:solidFill>
                  <a:schemeClr val="dk1"/>
                </a:solidFill>
                <a:latin typeface="Arial"/>
                <a:ea typeface="Arial"/>
                <a:cs typeface="Arial"/>
                <a:sym typeface="Arial"/>
              </a:rPr>
              <a:t>eVero Corporation </a:t>
            </a:r>
            <a:r>
              <a:rPr lang="en-US" sz="7200" dirty="0">
                <a:solidFill>
                  <a:srgbClr val="7030A0"/>
                </a:solidFill>
                <a:latin typeface="Arial"/>
                <a:ea typeface="Arial"/>
                <a:cs typeface="Arial"/>
                <a:sym typeface="Arial"/>
              </a:rPr>
              <a:t>●</a:t>
            </a:r>
            <a:r>
              <a:rPr lang="en-US" sz="7200" dirty="0">
                <a:solidFill>
                  <a:srgbClr val="FF0000"/>
                </a:solidFill>
                <a:latin typeface="Arial"/>
                <a:ea typeface="Arial"/>
                <a:cs typeface="Arial"/>
                <a:sym typeface="Arial"/>
              </a:rPr>
              <a:t> </a:t>
            </a:r>
            <a:r>
              <a:rPr lang="en-US" sz="7200" dirty="0">
                <a:solidFill>
                  <a:schemeClr val="dk1"/>
                </a:solidFill>
                <a:latin typeface="Arial"/>
                <a:ea typeface="Arial"/>
                <a:cs typeface="Arial"/>
                <a:sym typeface="Arial"/>
              </a:rPr>
              <a:t>Interstate Fleet Services </a:t>
            </a:r>
            <a:r>
              <a:rPr lang="en-US" sz="7200" dirty="0">
                <a:solidFill>
                  <a:srgbClr val="7030A0"/>
                </a:solidFill>
                <a:latin typeface="Arial"/>
                <a:ea typeface="Arial"/>
                <a:cs typeface="Arial"/>
                <a:sym typeface="Arial"/>
              </a:rPr>
              <a:t>●</a:t>
            </a:r>
            <a:r>
              <a:rPr lang="en-US" sz="7200" dirty="0">
                <a:solidFill>
                  <a:schemeClr val="dk1"/>
                </a:solidFill>
                <a:latin typeface="Arial"/>
                <a:ea typeface="Arial"/>
                <a:cs typeface="Arial"/>
                <a:sym typeface="Arial"/>
              </a:rPr>
              <a:t> JESPY House </a:t>
            </a:r>
          </a:p>
          <a:p>
            <a:pPr marL="0" marR="0" lvl="0" indent="0" algn="ctr" rtl="0">
              <a:lnSpc>
                <a:spcPct val="120000"/>
              </a:lnSpc>
              <a:spcBef>
                <a:spcPts val="600"/>
              </a:spcBef>
              <a:spcAft>
                <a:spcPts val="0"/>
              </a:spcAft>
              <a:buClr>
                <a:srgbClr val="7030A0"/>
              </a:buClr>
              <a:buSzPct val="100000"/>
              <a:buFont typeface="Arial"/>
              <a:buNone/>
            </a:pPr>
            <a:r>
              <a:rPr lang="en-US" sz="7200" dirty="0">
                <a:solidFill>
                  <a:srgbClr val="7030A0"/>
                </a:solidFill>
                <a:latin typeface="Arial"/>
                <a:ea typeface="Arial"/>
                <a:cs typeface="Arial"/>
                <a:sym typeface="Arial"/>
              </a:rPr>
              <a:t>●</a:t>
            </a:r>
            <a:r>
              <a:rPr lang="en-US" sz="7200" dirty="0">
                <a:solidFill>
                  <a:schemeClr val="dk1"/>
                </a:solidFill>
                <a:latin typeface="Arial"/>
                <a:ea typeface="Arial"/>
                <a:cs typeface="Arial"/>
                <a:sym typeface="Arial"/>
              </a:rPr>
              <a:t> Jewish Services for the Developmentally Disabled (JSDD) </a:t>
            </a:r>
            <a:r>
              <a:rPr lang="en-US" sz="7200" dirty="0">
                <a:solidFill>
                  <a:srgbClr val="7030A0"/>
                </a:solidFill>
                <a:latin typeface="Arial"/>
                <a:ea typeface="Arial"/>
                <a:cs typeface="Arial"/>
                <a:sym typeface="Arial"/>
              </a:rPr>
              <a:t>●</a:t>
            </a:r>
            <a:r>
              <a:rPr lang="en-US" sz="7200" dirty="0">
                <a:solidFill>
                  <a:srgbClr val="FFD966"/>
                </a:solidFill>
                <a:latin typeface="Arial"/>
                <a:ea typeface="Arial"/>
                <a:cs typeface="Arial"/>
                <a:sym typeface="Arial"/>
              </a:rPr>
              <a:t> </a:t>
            </a:r>
            <a:r>
              <a:rPr lang="en-US" sz="7200" dirty="0">
                <a:solidFill>
                  <a:schemeClr val="dk1"/>
                </a:solidFill>
                <a:latin typeface="Arial"/>
                <a:ea typeface="Arial"/>
                <a:cs typeface="Arial"/>
                <a:sym typeface="Arial"/>
              </a:rPr>
              <a:t>Matthijssen Business Systems</a:t>
            </a:r>
            <a:r>
              <a:rPr lang="en-US" sz="7200" dirty="0">
                <a:solidFill>
                  <a:srgbClr val="FFD966"/>
                </a:solidFill>
                <a:latin typeface="Arial"/>
                <a:ea typeface="Arial"/>
                <a:cs typeface="Arial"/>
                <a:sym typeface="Arial"/>
              </a:rPr>
              <a:t> </a:t>
            </a:r>
          </a:p>
          <a:p>
            <a:pPr marL="0" marR="0" lvl="0" indent="0" algn="ctr" rtl="0">
              <a:lnSpc>
                <a:spcPct val="120000"/>
              </a:lnSpc>
              <a:spcBef>
                <a:spcPts val="600"/>
              </a:spcBef>
              <a:spcAft>
                <a:spcPts val="0"/>
              </a:spcAft>
              <a:buClr>
                <a:srgbClr val="7030A0"/>
              </a:buClr>
              <a:buSzPct val="100000"/>
              <a:buFont typeface="Arial"/>
              <a:buNone/>
            </a:pPr>
            <a:r>
              <a:rPr lang="en-US" sz="7200" dirty="0">
                <a:solidFill>
                  <a:srgbClr val="7030A0"/>
                </a:solidFill>
                <a:latin typeface="Arial"/>
                <a:ea typeface="Arial"/>
                <a:cs typeface="Arial"/>
                <a:sym typeface="Arial"/>
              </a:rPr>
              <a:t>●</a:t>
            </a:r>
            <a:r>
              <a:rPr lang="en-US" sz="7200" dirty="0">
                <a:solidFill>
                  <a:srgbClr val="FFD966"/>
                </a:solidFill>
                <a:latin typeface="Arial"/>
                <a:ea typeface="Arial"/>
                <a:cs typeface="Arial"/>
                <a:sym typeface="Arial"/>
              </a:rPr>
              <a:t> </a:t>
            </a:r>
            <a:r>
              <a:rPr lang="en-US" sz="7200" dirty="0">
                <a:solidFill>
                  <a:schemeClr val="dk1"/>
                </a:solidFill>
                <a:latin typeface="Arial"/>
                <a:ea typeface="Arial"/>
                <a:cs typeface="Arial"/>
                <a:sym typeface="Arial"/>
              </a:rPr>
              <a:t>Mercadien </a:t>
            </a:r>
            <a:r>
              <a:rPr lang="en-US" sz="7200" dirty="0">
                <a:solidFill>
                  <a:srgbClr val="7030A0"/>
                </a:solidFill>
                <a:latin typeface="Arial"/>
                <a:ea typeface="Arial"/>
                <a:cs typeface="Arial"/>
                <a:sym typeface="Arial"/>
              </a:rPr>
              <a:t>●</a:t>
            </a:r>
            <a:r>
              <a:rPr lang="en-US" sz="7200" dirty="0">
                <a:solidFill>
                  <a:srgbClr val="FFD966"/>
                </a:solidFill>
                <a:latin typeface="Arial"/>
                <a:ea typeface="Arial"/>
                <a:cs typeface="Arial"/>
                <a:sym typeface="Arial"/>
              </a:rPr>
              <a:t> </a:t>
            </a:r>
            <a:r>
              <a:rPr lang="en-US" sz="7200" dirty="0">
                <a:solidFill>
                  <a:schemeClr val="dk1"/>
                </a:solidFill>
                <a:latin typeface="Arial"/>
                <a:ea typeface="Arial"/>
                <a:cs typeface="Arial"/>
                <a:sym typeface="Arial"/>
              </a:rPr>
              <a:t>Midland Adult Services </a:t>
            </a:r>
            <a:r>
              <a:rPr lang="en-US" sz="7200" dirty="0">
                <a:solidFill>
                  <a:srgbClr val="7030A0"/>
                </a:solidFill>
                <a:latin typeface="Arial"/>
                <a:ea typeface="Arial"/>
                <a:cs typeface="Arial"/>
                <a:sym typeface="Arial"/>
              </a:rPr>
              <a:t>●</a:t>
            </a:r>
            <a:r>
              <a:rPr lang="en-US" sz="7200" dirty="0">
                <a:solidFill>
                  <a:srgbClr val="FFD966"/>
                </a:solidFill>
                <a:latin typeface="Arial"/>
                <a:ea typeface="Arial"/>
                <a:cs typeface="Arial"/>
                <a:sym typeface="Arial"/>
              </a:rPr>
              <a:t> </a:t>
            </a:r>
            <a:r>
              <a:rPr lang="en-US" sz="7200" dirty="0">
                <a:solidFill>
                  <a:schemeClr val="dk1"/>
                </a:solidFill>
                <a:latin typeface="Arial"/>
                <a:ea typeface="Arial"/>
                <a:cs typeface="Arial"/>
                <a:sym typeface="Arial"/>
              </a:rPr>
              <a:t>NJ Institute for Disabilities </a:t>
            </a:r>
            <a:r>
              <a:rPr lang="en-US" sz="7200" dirty="0">
                <a:solidFill>
                  <a:srgbClr val="7030A0"/>
                </a:solidFill>
                <a:latin typeface="Arial"/>
                <a:ea typeface="Arial"/>
                <a:cs typeface="Arial"/>
                <a:sym typeface="Arial"/>
              </a:rPr>
              <a:t>●</a:t>
            </a:r>
            <a:r>
              <a:rPr lang="en-US" sz="7200" dirty="0">
                <a:solidFill>
                  <a:srgbClr val="FFD966"/>
                </a:solidFill>
                <a:latin typeface="Arial"/>
                <a:ea typeface="Arial"/>
                <a:cs typeface="Arial"/>
                <a:sym typeface="Arial"/>
              </a:rPr>
              <a:t> </a:t>
            </a:r>
            <a:r>
              <a:rPr lang="en-US" sz="7200" dirty="0">
                <a:solidFill>
                  <a:schemeClr val="dk1"/>
                </a:solidFill>
                <a:latin typeface="Arial"/>
                <a:ea typeface="Arial"/>
                <a:cs typeface="Arial"/>
                <a:sym typeface="Arial"/>
              </a:rPr>
              <a:t>Oaks Integrated Care </a:t>
            </a:r>
          </a:p>
          <a:p>
            <a:pPr marL="0" marR="0" lvl="0" indent="0" algn="ctr" rtl="0">
              <a:lnSpc>
                <a:spcPct val="120000"/>
              </a:lnSpc>
              <a:spcBef>
                <a:spcPts val="600"/>
              </a:spcBef>
              <a:spcAft>
                <a:spcPts val="0"/>
              </a:spcAft>
              <a:buClr>
                <a:srgbClr val="7030A0"/>
              </a:buClr>
              <a:buSzPct val="100000"/>
              <a:buFont typeface="Arial"/>
              <a:buNone/>
            </a:pPr>
            <a:r>
              <a:rPr lang="en-US" sz="7200" dirty="0">
                <a:solidFill>
                  <a:srgbClr val="7030A0"/>
                </a:solidFill>
                <a:latin typeface="Arial"/>
                <a:ea typeface="Arial"/>
                <a:cs typeface="Arial"/>
                <a:sym typeface="Arial"/>
              </a:rPr>
              <a:t>●</a:t>
            </a:r>
            <a:r>
              <a:rPr lang="en-US" sz="7200" dirty="0">
                <a:solidFill>
                  <a:srgbClr val="FFD966"/>
                </a:solidFill>
                <a:latin typeface="Arial"/>
                <a:ea typeface="Arial"/>
                <a:cs typeface="Arial"/>
                <a:sym typeface="Arial"/>
              </a:rPr>
              <a:t> </a:t>
            </a:r>
            <a:r>
              <a:rPr lang="en-US" sz="7200" dirty="0">
                <a:solidFill>
                  <a:schemeClr val="dk1"/>
                </a:solidFill>
                <a:latin typeface="Arial"/>
                <a:ea typeface="Arial"/>
                <a:cs typeface="Arial"/>
                <a:sym typeface="Arial"/>
              </a:rPr>
              <a:t>Occupational Training Center </a:t>
            </a:r>
            <a:r>
              <a:rPr lang="en-US" sz="7200" dirty="0">
                <a:solidFill>
                  <a:srgbClr val="7030A0"/>
                </a:solidFill>
                <a:latin typeface="Arial"/>
                <a:ea typeface="Arial"/>
                <a:cs typeface="Arial"/>
                <a:sym typeface="Arial"/>
              </a:rPr>
              <a:t>● </a:t>
            </a:r>
            <a:r>
              <a:rPr lang="en-US" sz="7200" dirty="0">
                <a:solidFill>
                  <a:schemeClr val="dk1"/>
                </a:solidFill>
                <a:latin typeface="Arial"/>
                <a:ea typeface="Arial"/>
                <a:cs typeface="Arial"/>
                <a:sym typeface="Arial"/>
              </a:rPr>
              <a:t>Pennreach</a:t>
            </a:r>
            <a:r>
              <a:rPr lang="en-US" sz="7200" dirty="0">
                <a:solidFill>
                  <a:srgbClr val="7030A0"/>
                </a:solidFill>
                <a:latin typeface="Arial"/>
                <a:ea typeface="Arial"/>
                <a:cs typeface="Arial"/>
                <a:sym typeface="Arial"/>
              </a:rPr>
              <a:t> ●</a:t>
            </a:r>
            <a:r>
              <a:rPr lang="en-US" sz="7200" dirty="0">
                <a:solidFill>
                  <a:srgbClr val="FFD966"/>
                </a:solidFill>
                <a:latin typeface="Arial"/>
                <a:ea typeface="Arial"/>
                <a:cs typeface="Arial"/>
                <a:sym typeface="Arial"/>
              </a:rPr>
              <a:t> </a:t>
            </a:r>
            <a:r>
              <a:rPr lang="en-US" sz="7200" dirty="0">
                <a:solidFill>
                  <a:schemeClr val="dk1"/>
                </a:solidFill>
                <a:latin typeface="Arial"/>
                <a:ea typeface="Arial"/>
                <a:cs typeface="Arial"/>
                <a:sym typeface="Arial"/>
              </a:rPr>
              <a:t>Quality Management Associates (QMA) </a:t>
            </a:r>
            <a:r>
              <a:rPr lang="en-US" sz="7200" dirty="0">
                <a:solidFill>
                  <a:srgbClr val="7030A0"/>
                </a:solidFill>
                <a:latin typeface="Arial"/>
                <a:ea typeface="Arial"/>
                <a:cs typeface="Arial"/>
                <a:sym typeface="Arial"/>
              </a:rPr>
              <a:t>●</a:t>
            </a:r>
            <a:r>
              <a:rPr lang="en-US" sz="7200" dirty="0">
                <a:solidFill>
                  <a:srgbClr val="FFD966"/>
                </a:solidFill>
                <a:latin typeface="Arial"/>
                <a:ea typeface="Arial"/>
                <a:cs typeface="Arial"/>
                <a:sym typeface="Arial"/>
              </a:rPr>
              <a:t> </a:t>
            </a:r>
            <a:r>
              <a:rPr lang="en-US" sz="7200" dirty="0">
                <a:solidFill>
                  <a:schemeClr val="dk1"/>
                </a:solidFill>
                <a:latin typeface="Arial"/>
                <a:ea typeface="Arial"/>
                <a:cs typeface="Arial"/>
                <a:sym typeface="Arial"/>
              </a:rPr>
              <a:t>Relias</a:t>
            </a:r>
            <a:r>
              <a:rPr lang="en-US" sz="7200" dirty="0">
                <a:solidFill>
                  <a:srgbClr val="FFD966"/>
                </a:solidFill>
                <a:latin typeface="Arial"/>
                <a:ea typeface="Arial"/>
                <a:cs typeface="Arial"/>
                <a:sym typeface="Arial"/>
              </a:rPr>
              <a:t> </a:t>
            </a:r>
          </a:p>
          <a:p>
            <a:pPr marL="0" marR="0" lvl="0" indent="0" algn="ctr" rtl="0">
              <a:lnSpc>
                <a:spcPct val="120000"/>
              </a:lnSpc>
              <a:spcBef>
                <a:spcPts val="600"/>
              </a:spcBef>
              <a:spcAft>
                <a:spcPts val="0"/>
              </a:spcAft>
              <a:buClr>
                <a:srgbClr val="7030A0"/>
              </a:buClr>
              <a:buSzPct val="100000"/>
              <a:buFont typeface="Arial"/>
              <a:buNone/>
            </a:pPr>
            <a:r>
              <a:rPr lang="en-US" sz="7200" dirty="0">
                <a:solidFill>
                  <a:srgbClr val="7030A0"/>
                </a:solidFill>
                <a:latin typeface="Arial"/>
                <a:ea typeface="Arial"/>
                <a:cs typeface="Arial"/>
                <a:sym typeface="Arial"/>
              </a:rPr>
              <a:t>●</a:t>
            </a:r>
            <a:r>
              <a:rPr lang="en-US" sz="7200" dirty="0">
                <a:solidFill>
                  <a:schemeClr val="dk1"/>
                </a:solidFill>
                <a:latin typeface="Arial"/>
                <a:ea typeface="Arial"/>
                <a:cs typeface="Arial"/>
                <a:sym typeface="Arial"/>
              </a:rPr>
              <a:t> Risk Strategies (Meeker Sharkey &amp; Hurley) </a:t>
            </a:r>
            <a:r>
              <a:rPr lang="en-US" sz="7200" dirty="0">
                <a:solidFill>
                  <a:srgbClr val="7030A0"/>
                </a:solidFill>
                <a:latin typeface="Arial"/>
                <a:ea typeface="Arial"/>
                <a:cs typeface="Arial"/>
                <a:sym typeface="Arial"/>
              </a:rPr>
              <a:t>●</a:t>
            </a:r>
            <a:r>
              <a:rPr lang="en-US" sz="7200" dirty="0">
                <a:solidFill>
                  <a:srgbClr val="FFD966"/>
                </a:solidFill>
                <a:latin typeface="Arial"/>
                <a:ea typeface="Arial"/>
                <a:cs typeface="Arial"/>
                <a:sym typeface="Arial"/>
              </a:rPr>
              <a:t> </a:t>
            </a:r>
            <a:r>
              <a:rPr lang="en-US" sz="7200" dirty="0">
                <a:solidFill>
                  <a:schemeClr val="dk1"/>
                </a:solidFill>
                <a:latin typeface="Arial"/>
                <a:ea typeface="Arial"/>
                <a:cs typeface="Arial"/>
                <a:sym typeface="Arial"/>
              </a:rPr>
              <a:t>Rue Insurance</a:t>
            </a:r>
            <a:r>
              <a:rPr lang="en-US" sz="7200" dirty="0">
                <a:solidFill>
                  <a:srgbClr val="FFD966"/>
                </a:solidFill>
                <a:latin typeface="Arial"/>
                <a:ea typeface="Arial"/>
                <a:cs typeface="Arial"/>
                <a:sym typeface="Arial"/>
              </a:rPr>
              <a:t> </a:t>
            </a:r>
            <a:r>
              <a:rPr lang="en-US" sz="7200" dirty="0">
                <a:solidFill>
                  <a:srgbClr val="7030A0"/>
                </a:solidFill>
                <a:latin typeface="Arial"/>
                <a:ea typeface="Arial"/>
                <a:cs typeface="Arial"/>
                <a:sym typeface="Arial"/>
              </a:rPr>
              <a:t>●</a:t>
            </a:r>
            <a:r>
              <a:rPr lang="en-US" sz="7200" dirty="0">
                <a:solidFill>
                  <a:srgbClr val="FFD966"/>
                </a:solidFill>
                <a:latin typeface="Arial"/>
                <a:ea typeface="Arial"/>
                <a:cs typeface="Arial"/>
                <a:sym typeface="Arial"/>
              </a:rPr>
              <a:t> </a:t>
            </a:r>
            <a:r>
              <a:rPr lang="en-US" sz="7200" dirty="0">
                <a:solidFill>
                  <a:schemeClr val="dk1"/>
                </a:solidFill>
                <a:latin typeface="Arial"/>
                <a:ea typeface="Arial"/>
                <a:cs typeface="Arial"/>
                <a:sym typeface="Arial"/>
              </a:rPr>
              <a:t>Schenck, Price, Smith &amp; King, LLP </a:t>
            </a:r>
          </a:p>
          <a:p>
            <a:pPr marL="0" marR="0" lvl="0" indent="0" algn="ctr" rtl="0">
              <a:lnSpc>
                <a:spcPct val="120000"/>
              </a:lnSpc>
              <a:spcBef>
                <a:spcPts val="600"/>
              </a:spcBef>
              <a:spcAft>
                <a:spcPts val="0"/>
              </a:spcAft>
              <a:buClr>
                <a:srgbClr val="7030A0"/>
              </a:buClr>
              <a:buSzPct val="100000"/>
              <a:buFont typeface="Arial"/>
              <a:buNone/>
            </a:pPr>
            <a:r>
              <a:rPr lang="en-US" sz="7200" dirty="0">
                <a:solidFill>
                  <a:srgbClr val="7030A0"/>
                </a:solidFill>
                <a:latin typeface="Arial"/>
                <a:ea typeface="Arial"/>
                <a:cs typeface="Arial"/>
                <a:sym typeface="Arial"/>
              </a:rPr>
              <a:t>●</a:t>
            </a:r>
            <a:r>
              <a:rPr lang="en-US" sz="7200" dirty="0">
                <a:solidFill>
                  <a:srgbClr val="FFD966"/>
                </a:solidFill>
                <a:latin typeface="Arial"/>
                <a:ea typeface="Arial"/>
                <a:cs typeface="Arial"/>
                <a:sym typeface="Arial"/>
              </a:rPr>
              <a:t> </a:t>
            </a:r>
            <a:r>
              <a:rPr lang="en-US" sz="7200" dirty="0">
                <a:solidFill>
                  <a:schemeClr val="dk1"/>
                </a:solidFill>
                <a:latin typeface="Arial"/>
                <a:ea typeface="Arial"/>
                <a:cs typeface="Arial"/>
                <a:sym typeface="Arial"/>
              </a:rPr>
              <a:t>SERV Achievement Centers</a:t>
            </a:r>
            <a:r>
              <a:rPr lang="en-US" sz="7200" dirty="0">
                <a:solidFill>
                  <a:srgbClr val="FFD966"/>
                </a:solidFill>
                <a:latin typeface="Arial"/>
                <a:ea typeface="Arial"/>
                <a:cs typeface="Arial"/>
                <a:sym typeface="Arial"/>
              </a:rPr>
              <a:t> </a:t>
            </a:r>
            <a:r>
              <a:rPr lang="en-US" sz="7200" dirty="0">
                <a:solidFill>
                  <a:srgbClr val="7030A0"/>
                </a:solidFill>
                <a:latin typeface="Arial"/>
                <a:ea typeface="Arial"/>
                <a:cs typeface="Arial"/>
                <a:sym typeface="Arial"/>
              </a:rPr>
              <a:t>●</a:t>
            </a:r>
            <a:r>
              <a:rPr lang="en-US" sz="7200" dirty="0">
                <a:solidFill>
                  <a:srgbClr val="FFD966"/>
                </a:solidFill>
                <a:latin typeface="Arial"/>
                <a:ea typeface="Arial"/>
                <a:cs typeface="Arial"/>
                <a:sym typeface="Arial"/>
              </a:rPr>
              <a:t> </a:t>
            </a:r>
            <a:r>
              <a:rPr lang="en-US" sz="7200" dirty="0">
                <a:solidFill>
                  <a:schemeClr val="dk1"/>
                </a:solidFill>
                <a:latin typeface="Arial"/>
                <a:ea typeface="Arial"/>
                <a:cs typeface="Arial"/>
                <a:sym typeface="Arial"/>
              </a:rPr>
              <a:t>Tarrytown Expocare Pharmacy</a:t>
            </a:r>
            <a:r>
              <a:rPr lang="en-US" sz="7200" dirty="0">
                <a:solidFill>
                  <a:srgbClr val="FFD966"/>
                </a:solidFill>
                <a:latin typeface="Arial"/>
                <a:ea typeface="Arial"/>
                <a:cs typeface="Arial"/>
                <a:sym typeface="Arial"/>
              </a:rPr>
              <a:t> </a:t>
            </a:r>
            <a:r>
              <a:rPr lang="en-US" sz="7200" dirty="0">
                <a:solidFill>
                  <a:srgbClr val="7030A0"/>
                </a:solidFill>
                <a:latin typeface="Arial"/>
                <a:ea typeface="Arial"/>
                <a:cs typeface="Arial"/>
                <a:sym typeface="Arial"/>
              </a:rPr>
              <a:t>●</a:t>
            </a:r>
            <a:r>
              <a:rPr lang="en-US" sz="7200" dirty="0">
                <a:solidFill>
                  <a:srgbClr val="FFD966"/>
                </a:solidFill>
                <a:latin typeface="Arial"/>
                <a:ea typeface="Arial"/>
                <a:cs typeface="Arial"/>
                <a:sym typeface="Arial"/>
              </a:rPr>
              <a:t> </a:t>
            </a:r>
            <a:r>
              <a:rPr lang="en-US" sz="7200" dirty="0">
                <a:solidFill>
                  <a:schemeClr val="dk1"/>
                </a:solidFill>
                <a:latin typeface="Arial"/>
                <a:ea typeface="Arial"/>
                <a:cs typeface="Arial"/>
                <a:sym typeface="Arial"/>
              </a:rPr>
              <a:t>The P.I.L.O.T. Services </a:t>
            </a:r>
            <a:endParaRPr dirty="0"/>
          </a:p>
          <a:p>
            <a:pPr marL="0" marR="0" lvl="0" indent="0" algn="ctr" rtl="0">
              <a:lnSpc>
                <a:spcPct val="120000"/>
              </a:lnSpc>
              <a:spcBef>
                <a:spcPts val="600"/>
              </a:spcBef>
              <a:spcAft>
                <a:spcPts val="0"/>
              </a:spcAft>
              <a:buClr>
                <a:srgbClr val="7030A0"/>
              </a:buClr>
              <a:buSzPct val="100000"/>
              <a:buFont typeface="Arial"/>
              <a:buNone/>
            </a:pPr>
            <a:r>
              <a:rPr lang="en-US" sz="7200" dirty="0">
                <a:solidFill>
                  <a:srgbClr val="7030A0"/>
                </a:solidFill>
                <a:latin typeface="Arial"/>
                <a:ea typeface="Arial"/>
                <a:cs typeface="Arial"/>
                <a:sym typeface="Arial"/>
              </a:rPr>
              <a:t>●</a:t>
            </a:r>
            <a:r>
              <a:rPr lang="en-US" sz="7200" dirty="0">
                <a:solidFill>
                  <a:srgbClr val="FF0000"/>
                </a:solidFill>
                <a:latin typeface="Arial"/>
                <a:ea typeface="Arial"/>
                <a:cs typeface="Arial"/>
                <a:sym typeface="Arial"/>
              </a:rPr>
              <a:t> </a:t>
            </a:r>
            <a:r>
              <a:rPr lang="en-US" sz="7200" dirty="0">
                <a:solidFill>
                  <a:schemeClr val="dk1"/>
                </a:solidFill>
                <a:latin typeface="Arial"/>
                <a:ea typeface="Arial"/>
                <a:cs typeface="Arial"/>
                <a:sym typeface="Arial"/>
              </a:rPr>
              <a:t>Primepoint</a:t>
            </a:r>
            <a:r>
              <a:rPr lang="en-US" sz="7200" dirty="0">
                <a:solidFill>
                  <a:srgbClr val="FF0000"/>
                </a:solidFill>
                <a:latin typeface="Arial"/>
                <a:ea typeface="Arial"/>
                <a:cs typeface="Arial"/>
                <a:sym typeface="Arial"/>
              </a:rPr>
              <a:t> </a:t>
            </a:r>
            <a:r>
              <a:rPr lang="en-US" sz="7200" dirty="0">
                <a:solidFill>
                  <a:srgbClr val="7030A0"/>
                </a:solidFill>
                <a:latin typeface="Arial"/>
                <a:ea typeface="Arial"/>
                <a:cs typeface="Arial"/>
                <a:sym typeface="Arial"/>
              </a:rPr>
              <a:t>● </a:t>
            </a:r>
            <a:r>
              <a:rPr lang="en-US" sz="7200" dirty="0">
                <a:solidFill>
                  <a:schemeClr val="dk1"/>
                </a:solidFill>
                <a:latin typeface="Arial"/>
                <a:ea typeface="Arial"/>
                <a:cs typeface="Arial"/>
                <a:sym typeface="Arial"/>
              </a:rPr>
              <a:t>Special Considerations </a:t>
            </a:r>
            <a:r>
              <a:rPr lang="en-US" sz="7200" dirty="0">
                <a:solidFill>
                  <a:srgbClr val="7030A0"/>
                </a:solidFill>
                <a:latin typeface="Arial"/>
                <a:ea typeface="Arial"/>
                <a:cs typeface="Arial"/>
                <a:sym typeface="Arial"/>
              </a:rPr>
              <a:t>● </a:t>
            </a:r>
            <a:r>
              <a:rPr lang="en-US" sz="7200" dirty="0">
                <a:solidFill>
                  <a:schemeClr val="dk1"/>
                </a:solidFill>
                <a:latin typeface="Arial"/>
                <a:ea typeface="Arial"/>
                <a:cs typeface="Arial"/>
                <a:sym typeface="Arial"/>
              </a:rPr>
              <a:t>Therap</a:t>
            </a:r>
            <a:endParaRPr sz="7200" dirty="0">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99"/>
        <p:cNvGrpSpPr/>
        <p:nvPr/>
      </p:nvGrpSpPr>
      <p:grpSpPr>
        <a:xfrm>
          <a:off x="0" y="0"/>
          <a:ext cx="0" cy="0"/>
          <a:chOff x="0" y="0"/>
          <a:chExt cx="0" cy="0"/>
        </a:xfrm>
      </p:grpSpPr>
      <p:pic>
        <p:nvPicPr>
          <p:cNvPr id="300" name="Google Shape;300;g2e5920881af_0_87"/>
          <p:cNvPicPr preferRelativeResize="0"/>
          <p:nvPr/>
        </p:nvPicPr>
        <p:blipFill>
          <a:blip r:embed="rId4">
            <a:alphaModFix/>
          </a:blip>
          <a:stretch>
            <a:fillRect/>
          </a:stretch>
        </p:blipFill>
        <p:spPr>
          <a:xfrm>
            <a:off x="706876" y="323850"/>
            <a:ext cx="10778247" cy="62103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99"/>
        <p:cNvGrpSpPr/>
        <p:nvPr/>
      </p:nvGrpSpPr>
      <p:grpSpPr>
        <a:xfrm>
          <a:off x="0" y="0"/>
          <a:ext cx="0" cy="0"/>
          <a:chOff x="0" y="0"/>
          <a:chExt cx="0" cy="0"/>
        </a:xfrm>
      </p:grpSpPr>
      <p:pic>
        <p:nvPicPr>
          <p:cNvPr id="2" name="Picture 1" descr="A person smiling and holding a trophy&#10;&#10;Description automatically generated">
            <a:extLst>
              <a:ext uri="{FF2B5EF4-FFF2-40B4-BE49-F238E27FC236}">
                <a16:creationId xmlns:a16="http://schemas.microsoft.com/office/drawing/2014/main" id="{ABD61242-3391-5AF7-AD0A-5FA952E86A32}"/>
              </a:ext>
            </a:extLst>
          </p:cNvPr>
          <p:cNvPicPr>
            <a:picLocks noChangeAspect="1"/>
          </p:cNvPicPr>
          <p:nvPr/>
        </p:nvPicPr>
        <p:blipFill rotWithShape="1">
          <a:blip r:embed="rId4"/>
          <a:srcRect t="1552" b="2171"/>
          <a:stretch/>
        </p:blipFill>
        <p:spPr bwMode="auto">
          <a:xfrm>
            <a:off x="1031133" y="651767"/>
            <a:ext cx="10544782" cy="5782050"/>
          </a:xfrm>
          <a:prstGeom prst="rect">
            <a:avLst/>
          </a:prstGeom>
          <a:ln w="2857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47074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299"/>
        <p:cNvGrpSpPr/>
        <p:nvPr/>
      </p:nvGrpSpPr>
      <p:grpSpPr>
        <a:xfrm>
          <a:off x="0" y="0"/>
          <a:ext cx="0" cy="0"/>
          <a:chOff x="0" y="0"/>
          <a:chExt cx="0" cy="0"/>
        </a:xfrm>
      </p:grpSpPr>
      <p:pic>
        <p:nvPicPr>
          <p:cNvPr id="2" name="Picture 1" descr="A person with a smile on his face&#10;&#10;Description automatically generated">
            <a:extLst>
              <a:ext uri="{FF2B5EF4-FFF2-40B4-BE49-F238E27FC236}">
                <a16:creationId xmlns:a16="http://schemas.microsoft.com/office/drawing/2014/main" id="{978A45FB-EA59-ADD6-ACC1-D8B6E37499C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4861" y="356161"/>
            <a:ext cx="10057589" cy="6145677"/>
          </a:xfrm>
          <a:prstGeom prst="rect">
            <a:avLst/>
          </a:prstGeom>
          <a:noFill/>
          <a:ln>
            <a:noFill/>
          </a:ln>
        </p:spPr>
      </p:pic>
    </p:spTree>
    <p:extLst>
      <p:ext uri="{BB962C8B-B14F-4D97-AF65-F5344CB8AC3E}">
        <p14:creationId xmlns:p14="http://schemas.microsoft.com/office/powerpoint/2010/main" val="17208226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309"/>
        <p:cNvGrpSpPr/>
        <p:nvPr/>
      </p:nvGrpSpPr>
      <p:grpSpPr>
        <a:xfrm>
          <a:off x="0" y="0"/>
          <a:ext cx="0" cy="0"/>
          <a:chOff x="0" y="0"/>
          <a:chExt cx="0" cy="0"/>
        </a:xfrm>
      </p:grpSpPr>
      <p:sp>
        <p:nvSpPr>
          <p:cNvPr id="310" name="Google Shape;310;p10"/>
          <p:cNvSpPr txBox="1"/>
          <p:nvPr/>
        </p:nvSpPr>
        <p:spPr>
          <a:xfrm>
            <a:off x="1194645" y="514350"/>
            <a:ext cx="9940954" cy="6000750"/>
          </a:xfrm>
          <a:prstGeom prst="rect">
            <a:avLst/>
          </a:prstGeom>
          <a:noFill/>
          <a:ln>
            <a:noFill/>
          </a:ln>
        </p:spPr>
        <p:txBody>
          <a:bodyPr spcFirstLastPara="1" wrap="square" lIns="91425" tIns="45700" rIns="91425" bIns="45700" anchor="t" anchorCtr="0">
            <a:normAutofit fontScale="85000" lnSpcReduction="20000"/>
          </a:bodyPr>
          <a:lstStyle/>
          <a:p>
            <a:pPr marL="0" marR="0" lvl="0" indent="0" algn="ctr" rtl="0">
              <a:lnSpc>
                <a:spcPct val="90000"/>
              </a:lnSpc>
              <a:spcBef>
                <a:spcPts val="0"/>
              </a:spcBef>
              <a:spcAft>
                <a:spcPts val="0"/>
              </a:spcAft>
              <a:buClr>
                <a:srgbClr val="7030A0"/>
              </a:buClr>
              <a:buSzPct val="100000"/>
              <a:buFont typeface="Arial"/>
              <a:buNone/>
            </a:pPr>
            <a:r>
              <a:rPr lang="en-US" sz="6200" b="1" cap="small" dirty="0">
                <a:solidFill>
                  <a:srgbClr val="7030A0"/>
                </a:solidFill>
                <a:latin typeface="ADLaM Display"/>
                <a:ea typeface="ADLaM Display"/>
                <a:cs typeface="ADLaM Display"/>
                <a:sym typeface="ADLaM Display"/>
              </a:rPr>
              <a:t>Member Resources Committee:</a:t>
            </a:r>
            <a:endParaRPr dirty="0"/>
          </a:p>
          <a:p>
            <a:pPr marL="0" marR="0" lvl="0" indent="0" algn="ctr" rtl="0">
              <a:lnSpc>
                <a:spcPct val="120000"/>
              </a:lnSpc>
              <a:spcBef>
                <a:spcPts val="0"/>
              </a:spcBef>
              <a:spcAft>
                <a:spcPts val="0"/>
              </a:spcAft>
              <a:buClr>
                <a:schemeClr val="dk1"/>
              </a:buClr>
              <a:buSzPct val="100000"/>
              <a:buFont typeface="Arial"/>
              <a:buNone/>
            </a:pPr>
            <a:r>
              <a:rPr lang="en-US" sz="2900" dirty="0">
                <a:solidFill>
                  <a:schemeClr val="dk1"/>
                </a:solidFill>
                <a:latin typeface="Arial"/>
                <a:ea typeface="Arial"/>
                <a:cs typeface="Arial"/>
                <a:sym typeface="Arial"/>
              </a:rPr>
              <a:t>Co-Chairs: Audrey Winkler, JESPY House,  and </a:t>
            </a:r>
            <a:endParaRPr dirty="0"/>
          </a:p>
          <a:p>
            <a:pPr marL="0" marR="0" lvl="0" indent="0" algn="ctr" rtl="0">
              <a:lnSpc>
                <a:spcPct val="120000"/>
              </a:lnSpc>
              <a:spcBef>
                <a:spcPts val="0"/>
              </a:spcBef>
              <a:spcAft>
                <a:spcPts val="0"/>
              </a:spcAft>
              <a:buClr>
                <a:schemeClr val="dk1"/>
              </a:buClr>
              <a:buSzPct val="100000"/>
              <a:buFont typeface="Arial"/>
              <a:buNone/>
            </a:pPr>
            <a:r>
              <a:rPr lang="en-US" sz="2900" dirty="0">
                <a:solidFill>
                  <a:schemeClr val="dk1"/>
                </a:solidFill>
                <a:latin typeface="Arial"/>
                <a:ea typeface="Arial"/>
                <a:cs typeface="Arial"/>
                <a:sym typeface="Arial"/>
              </a:rPr>
              <a:t>Terry McKeon, Avidd Community Services of NJ</a:t>
            </a:r>
            <a:endParaRPr sz="2900" dirty="0">
              <a:solidFill>
                <a:srgbClr val="FFD966"/>
              </a:solidFill>
              <a:latin typeface="Arial"/>
              <a:ea typeface="Arial"/>
              <a:cs typeface="Arial"/>
              <a:sym typeface="Arial"/>
            </a:endParaRPr>
          </a:p>
          <a:p>
            <a:pPr marL="0" marR="0" lvl="0" indent="0" algn="ctr" rtl="0">
              <a:lnSpc>
                <a:spcPct val="120000"/>
              </a:lnSpc>
              <a:spcBef>
                <a:spcPts val="0"/>
              </a:spcBef>
              <a:spcAft>
                <a:spcPts val="0"/>
              </a:spcAft>
              <a:buClr>
                <a:schemeClr val="dk1"/>
              </a:buClr>
              <a:buSzPct val="100000"/>
              <a:buFont typeface="Arial"/>
              <a:buNone/>
            </a:pPr>
            <a:endParaRPr sz="2900" dirty="0">
              <a:solidFill>
                <a:schemeClr val="dk1"/>
              </a:solidFill>
              <a:latin typeface="Calibri"/>
              <a:ea typeface="Calibri"/>
              <a:cs typeface="Calibri"/>
              <a:sym typeface="Calibri"/>
            </a:endParaRPr>
          </a:p>
          <a:p>
            <a:pPr marL="0" marR="0" lvl="0" indent="0" algn="ctr" rtl="0">
              <a:lnSpc>
                <a:spcPct val="120000"/>
              </a:lnSpc>
              <a:spcBef>
                <a:spcPts val="0"/>
              </a:spcBef>
              <a:spcAft>
                <a:spcPts val="0"/>
              </a:spcAft>
              <a:buClr>
                <a:srgbClr val="7030A0"/>
              </a:buClr>
              <a:buSzPct val="100000"/>
              <a:buFont typeface="Arial"/>
              <a:buNone/>
            </a:pPr>
            <a:r>
              <a:rPr lang="en-US" sz="2600" dirty="0">
                <a:solidFill>
                  <a:srgbClr val="7030A0"/>
                </a:solidFill>
                <a:latin typeface="Calibri"/>
                <a:ea typeface="Calibri"/>
                <a:cs typeface="Calibri"/>
                <a:sym typeface="Calibri"/>
              </a:rPr>
              <a:t>● </a:t>
            </a:r>
            <a:r>
              <a:rPr lang="en-US" sz="2600" dirty="0">
                <a:solidFill>
                  <a:schemeClr val="dk1"/>
                </a:solidFill>
                <a:latin typeface="Calibri"/>
                <a:ea typeface="Calibri"/>
                <a:cs typeface="Calibri"/>
                <a:sym typeface="Calibri"/>
              </a:rPr>
              <a:t>Danielle Casolaro, Northern Region Educational Services Commission </a:t>
            </a:r>
            <a:endParaRPr dirty="0"/>
          </a:p>
          <a:p>
            <a:pPr marL="0" marR="0" lvl="0" indent="0" algn="ctr" rtl="0">
              <a:lnSpc>
                <a:spcPct val="120000"/>
              </a:lnSpc>
              <a:spcBef>
                <a:spcPts val="0"/>
              </a:spcBef>
              <a:spcAft>
                <a:spcPts val="0"/>
              </a:spcAft>
              <a:buClr>
                <a:srgbClr val="7030A0"/>
              </a:buClr>
              <a:buSzPct val="100000"/>
              <a:buFont typeface="Arial"/>
              <a:buNone/>
            </a:pPr>
            <a:r>
              <a:rPr lang="en-US" sz="2600" dirty="0">
                <a:solidFill>
                  <a:srgbClr val="7030A0"/>
                </a:solidFill>
                <a:latin typeface="Calibri"/>
                <a:ea typeface="Calibri"/>
                <a:cs typeface="Calibri"/>
                <a:sym typeface="Calibri"/>
              </a:rPr>
              <a:t>●</a:t>
            </a:r>
            <a:r>
              <a:rPr lang="en-US" sz="2600" dirty="0">
                <a:solidFill>
                  <a:srgbClr val="FF0000"/>
                </a:solidFill>
                <a:latin typeface="Calibri"/>
                <a:ea typeface="Calibri"/>
                <a:cs typeface="Calibri"/>
                <a:sym typeface="Calibri"/>
              </a:rPr>
              <a:t> </a:t>
            </a:r>
            <a:r>
              <a:rPr lang="en-US" sz="2600" dirty="0">
                <a:solidFill>
                  <a:schemeClr val="dk1"/>
                </a:solidFill>
                <a:latin typeface="Calibri"/>
                <a:ea typeface="Calibri"/>
                <a:cs typeface="Calibri"/>
                <a:sym typeface="Calibri"/>
              </a:rPr>
              <a:t>Dara Reagan, Alternatives Inc. </a:t>
            </a:r>
            <a:endParaRPr dirty="0"/>
          </a:p>
          <a:p>
            <a:pPr marL="0" marR="0" lvl="0" indent="0" algn="ctr" rtl="0">
              <a:lnSpc>
                <a:spcPct val="120000"/>
              </a:lnSpc>
              <a:spcBef>
                <a:spcPts val="0"/>
              </a:spcBef>
              <a:spcAft>
                <a:spcPts val="0"/>
              </a:spcAft>
              <a:buClr>
                <a:srgbClr val="7030A0"/>
              </a:buClr>
              <a:buSzPct val="100000"/>
              <a:buFont typeface="Arial"/>
              <a:buNone/>
            </a:pPr>
            <a:r>
              <a:rPr lang="en-US" sz="2600" dirty="0">
                <a:solidFill>
                  <a:srgbClr val="7030A0"/>
                </a:solidFill>
                <a:latin typeface="Calibri"/>
                <a:ea typeface="Calibri"/>
                <a:cs typeface="Calibri"/>
                <a:sym typeface="Calibri"/>
              </a:rPr>
              <a:t>●</a:t>
            </a:r>
            <a:r>
              <a:rPr lang="en-US" sz="2600" dirty="0">
                <a:solidFill>
                  <a:srgbClr val="FF0000"/>
                </a:solidFill>
                <a:latin typeface="Calibri"/>
                <a:ea typeface="Calibri"/>
                <a:cs typeface="Calibri"/>
                <a:sym typeface="Calibri"/>
              </a:rPr>
              <a:t> </a:t>
            </a:r>
            <a:r>
              <a:rPr lang="en-US" sz="2600" dirty="0">
                <a:solidFill>
                  <a:schemeClr val="dk1"/>
                </a:solidFill>
                <a:latin typeface="Calibri"/>
                <a:ea typeface="Calibri"/>
                <a:cs typeface="Calibri"/>
                <a:sym typeface="Calibri"/>
              </a:rPr>
              <a:t>Debbie Cmielewski, Schenck, Price, Smith &amp; King, LLP </a:t>
            </a:r>
            <a:endParaRPr dirty="0"/>
          </a:p>
          <a:p>
            <a:pPr marL="0" marR="0" lvl="0" indent="0" algn="ctr" rtl="0">
              <a:lnSpc>
                <a:spcPct val="120000"/>
              </a:lnSpc>
              <a:spcBef>
                <a:spcPts val="0"/>
              </a:spcBef>
              <a:spcAft>
                <a:spcPts val="0"/>
              </a:spcAft>
              <a:buClr>
                <a:srgbClr val="7030A0"/>
              </a:buClr>
              <a:buSzPct val="100000"/>
              <a:buFont typeface="Arial"/>
              <a:buNone/>
            </a:pPr>
            <a:r>
              <a:rPr lang="en-US" sz="2600" dirty="0">
                <a:solidFill>
                  <a:srgbClr val="7030A0"/>
                </a:solidFill>
                <a:latin typeface="Calibri"/>
                <a:ea typeface="Calibri"/>
                <a:cs typeface="Calibri"/>
                <a:sym typeface="Calibri"/>
              </a:rPr>
              <a:t>●</a:t>
            </a:r>
            <a:r>
              <a:rPr lang="en-US" sz="2600" dirty="0">
                <a:solidFill>
                  <a:srgbClr val="FF0000"/>
                </a:solidFill>
                <a:latin typeface="Calibri"/>
                <a:ea typeface="Calibri"/>
                <a:cs typeface="Calibri"/>
                <a:sym typeface="Calibri"/>
              </a:rPr>
              <a:t> </a:t>
            </a:r>
            <a:r>
              <a:rPr lang="en-US" sz="2600" dirty="0">
                <a:solidFill>
                  <a:schemeClr val="dk1"/>
                </a:solidFill>
                <a:latin typeface="Calibri"/>
                <a:ea typeface="Calibri"/>
                <a:cs typeface="Calibri"/>
                <a:sym typeface="Calibri"/>
              </a:rPr>
              <a:t>Joanna Miller, Department for Persons with Disabilities, Diocese of Paterson (DPD) </a:t>
            </a:r>
            <a:endParaRPr dirty="0"/>
          </a:p>
          <a:p>
            <a:pPr marL="0" marR="0" lvl="0" indent="0" algn="ctr" rtl="0">
              <a:lnSpc>
                <a:spcPct val="120000"/>
              </a:lnSpc>
              <a:spcBef>
                <a:spcPts val="0"/>
              </a:spcBef>
              <a:spcAft>
                <a:spcPts val="0"/>
              </a:spcAft>
              <a:buClr>
                <a:srgbClr val="7030A0"/>
              </a:buClr>
              <a:buSzPct val="100000"/>
              <a:buFont typeface="Arial"/>
              <a:buNone/>
            </a:pPr>
            <a:r>
              <a:rPr lang="en-US" sz="2600" dirty="0">
                <a:solidFill>
                  <a:srgbClr val="7030A0"/>
                </a:solidFill>
                <a:latin typeface="Calibri"/>
                <a:ea typeface="Calibri"/>
                <a:cs typeface="Calibri"/>
                <a:sym typeface="Calibri"/>
              </a:rPr>
              <a:t>●</a:t>
            </a:r>
            <a:r>
              <a:rPr lang="en-US" sz="2600" dirty="0">
                <a:solidFill>
                  <a:srgbClr val="FF0000"/>
                </a:solidFill>
                <a:latin typeface="Calibri"/>
                <a:ea typeface="Calibri"/>
                <a:cs typeface="Calibri"/>
                <a:sym typeface="Calibri"/>
              </a:rPr>
              <a:t> </a:t>
            </a:r>
            <a:r>
              <a:rPr lang="en-US" sz="2600" dirty="0">
                <a:solidFill>
                  <a:schemeClr val="dk1"/>
                </a:solidFill>
                <a:latin typeface="Calibri"/>
                <a:ea typeface="Calibri"/>
                <a:cs typeface="Calibri"/>
                <a:sym typeface="Calibri"/>
              </a:rPr>
              <a:t>Kimberly Davis, Devereux Advanced Behavioral Health NJ </a:t>
            </a:r>
            <a:endParaRPr dirty="0"/>
          </a:p>
          <a:p>
            <a:pPr marL="0" marR="0" lvl="0" indent="0" algn="ctr" rtl="0">
              <a:lnSpc>
                <a:spcPct val="120000"/>
              </a:lnSpc>
              <a:spcBef>
                <a:spcPts val="0"/>
              </a:spcBef>
              <a:spcAft>
                <a:spcPts val="0"/>
              </a:spcAft>
              <a:buClr>
                <a:srgbClr val="7030A0"/>
              </a:buClr>
              <a:buSzPct val="100000"/>
              <a:buFont typeface="Arial"/>
              <a:buNone/>
            </a:pPr>
            <a:r>
              <a:rPr lang="en-US" sz="2600" dirty="0">
                <a:solidFill>
                  <a:srgbClr val="7030A0"/>
                </a:solidFill>
                <a:latin typeface="Calibri"/>
                <a:ea typeface="Calibri"/>
                <a:cs typeface="Calibri"/>
                <a:sym typeface="Calibri"/>
              </a:rPr>
              <a:t>●</a:t>
            </a:r>
            <a:r>
              <a:rPr lang="en-US" sz="2600" dirty="0">
                <a:solidFill>
                  <a:srgbClr val="FF0000"/>
                </a:solidFill>
                <a:latin typeface="Calibri"/>
                <a:ea typeface="Calibri"/>
                <a:cs typeface="Calibri"/>
                <a:sym typeface="Calibri"/>
              </a:rPr>
              <a:t> </a:t>
            </a:r>
            <a:r>
              <a:rPr lang="en-US" sz="2600" dirty="0">
                <a:solidFill>
                  <a:schemeClr val="dk1"/>
                </a:solidFill>
                <a:latin typeface="Calibri"/>
                <a:ea typeface="Calibri"/>
                <a:cs typeface="Calibri"/>
                <a:sym typeface="Calibri"/>
              </a:rPr>
              <a:t>Lisa Gugger, NJ Institute for Disabilities </a:t>
            </a:r>
            <a:endParaRPr dirty="0"/>
          </a:p>
          <a:p>
            <a:pPr marL="0" marR="0" lvl="0" indent="0" algn="ctr" rtl="0">
              <a:lnSpc>
                <a:spcPct val="120000"/>
              </a:lnSpc>
              <a:spcBef>
                <a:spcPts val="0"/>
              </a:spcBef>
              <a:spcAft>
                <a:spcPts val="0"/>
              </a:spcAft>
              <a:buClr>
                <a:srgbClr val="7030A0"/>
              </a:buClr>
              <a:buSzPct val="100000"/>
              <a:buFont typeface="Arial"/>
              <a:buNone/>
            </a:pPr>
            <a:r>
              <a:rPr lang="en-US" sz="2600" dirty="0">
                <a:solidFill>
                  <a:srgbClr val="7030A0"/>
                </a:solidFill>
                <a:latin typeface="Calibri"/>
                <a:ea typeface="Calibri"/>
                <a:cs typeface="Calibri"/>
                <a:sym typeface="Calibri"/>
              </a:rPr>
              <a:t>●</a:t>
            </a:r>
            <a:r>
              <a:rPr lang="en-US" sz="2600" dirty="0">
                <a:solidFill>
                  <a:srgbClr val="FF0000"/>
                </a:solidFill>
                <a:latin typeface="Calibri"/>
                <a:ea typeface="Calibri"/>
                <a:cs typeface="Calibri"/>
                <a:sym typeface="Calibri"/>
              </a:rPr>
              <a:t> </a:t>
            </a:r>
            <a:r>
              <a:rPr lang="en-US" sz="2600" dirty="0">
                <a:solidFill>
                  <a:schemeClr val="dk1"/>
                </a:solidFill>
                <a:latin typeface="Calibri"/>
                <a:ea typeface="Calibri"/>
                <a:cs typeface="Calibri"/>
                <a:sym typeface="Calibri"/>
              </a:rPr>
              <a:t>Mary Nardone, Bancroft </a:t>
            </a:r>
            <a:endParaRPr dirty="0"/>
          </a:p>
          <a:p>
            <a:pPr marL="0" marR="0" lvl="0" indent="0" algn="ctr" rtl="0">
              <a:lnSpc>
                <a:spcPct val="120000"/>
              </a:lnSpc>
              <a:spcBef>
                <a:spcPts val="0"/>
              </a:spcBef>
              <a:spcAft>
                <a:spcPts val="0"/>
              </a:spcAft>
              <a:buClr>
                <a:srgbClr val="7030A0"/>
              </a:buClr>
              <a:buSzPct val="100000"/>
              <a:buFont typeface="Arial"/>
              <a:buNone/>
            </a:pPr>
            <a:r>
              <a:rPr lang="en-US" sz="2600" dirty="0">
                <a:solidFill>
                  <a:srgbClr val="7030A0"/>
                </a:solidFill>
                <a:latin typeface="Calibri"/>
                <a:ea typeface="Calibri"/>
                <a:cs typeface="Calibri"/>
                <a:sym typeface="Calibri"/>
              </a:rPr>
              <a:t>●</a:t>
            </a:r>
            <a:r>
              <a:rPr lang="en-US" sz="2600" dirty="0">
                <a:solidFill>
                  <a:srgbClr val="FF0000"/>
                </a:solidFill>
                <a:latin typeface="Calibri"/>
                <a:ea typeface="Calibri"/>
                <a:cs typeface="Calibri"/>
                <a:sym typeface="Calibri"/>
              </a:rPr>
              <a:t> </a:t>
            </a:r>
            <a:r>
              <a:rPr lang="en-US" sz="2600" dirty="0">
                <a:solidFill>
                  <a:schemeClr val="dk1"/>
                </a:solidFill>
                <a:latin typeface="Calibri"/>
                <a:ea typeface="Calibri"/>
                <a:cs typeface="Calibri"/>
                <a:sym typeface="Calibri"/>
              </a:rPr>
              <a:t>Maureen Idleman, Avidd Community Services of NJ </a:t>
            </a:r>
            <a:endParaRPr dirty="0"/>
          </a:p>
          <a:p>
            <a:pPr marL="0" marR="0" lvl="0" indent="0" algn="ctr" rtl="0">
              <a:lnSpc>
                <a:spcPct val="120000"/>
              </a:lnSpc>
              <a:spcBef>
                <a:spcPts val="0"/>
              </a:spcBef>
              <a:spcAft>
                <a:spcPts val="0"/>
              </a:spcAft>
              <a:buClr>
                <a:srgbClr val="7030A0"/>
              </a:buClr>
              <a:buSzPct val="100000"/>
              <a:buFont typeface="Arial"/>
              <a:buNone/>
            </a:pPr>
            <a:r>
              <a:rPr lang="en-US" sz="2600" dirty="0">
                <a:solidFill>
                  <a:srgbClr val="7030A0"/>
                </a:solidFill>
                <a:latin typeface="Calibri"/>
                <a:ea typeface="Calibri"/>
                <a:cs typeface="Calibri"/>
                <a:sym typeface="Calibri"/>
              </a:rPr>
              <a:t>●</a:t>
            </a:r>
            <a:r>
              <a:rPr lang="en-US" sz="2600" dirty="0">
                <a:solidFill>
                  <a:srgbClr val="FF0000"/>
                </a:solidFill>
                <a:latin typeface="Calibri"/>
                <a:ea typeface="Calibri"/>
                <a:cs typeface="Calibri"/>
                <a:sym typeface="Calibri"/>
              </a:rPr>
              <a:t> </a:t>
            </a:r>
            <a:r>
              <a:rPr lang="en-US" sz="2600" dirty="0">
                <a:solidFill>
                  <a:schemeClr val="dk1"/>
                </a:solidFill>
                <a:latin typeface="Calibri"/>
                <a:ea typeface="Calibri"/>
                <a:cs typeface="Calibri"/>
                <a:sym typeface="Calibri"/>
              </a:rPr>
              <a:t> Michelle Habingreither, Bancroft</a:t>
            </a:r>
            <a:endParaRPr dirty="0"/>
          </a:p>
          <a:p>
            <a:pPr marL="0" marR="0" lvl="0" indent="0" algn="ctr" rtl="0">
              <a:lnSpc>
                <a:spcPct val="120000"/>
              </a:lnSpc>
              <a:spcBef>
                <a:spcPts val="0"/>
              </a:spcBef>
              <a:spcAft>
                <a:spcPts val="0"/>
              </a:spcAft>
              <a:buClr>
                <a:srgbClr val="7030A0"/>
              </a:buClr>
              <a:buSzPct val="100000"/>
              <a:buFont typeface="Arial"/>
              <a:buNone/>
            </a:pPr>
            <a:r>
              <a:rPr lang="en-US" sz="2600" dirty="0">
                <a:solidFill>
                  <a:srgbClr val="7030A0"/>
                </a:solidFill>
                <a:latin typeface="Calibri"/>
                <a:ea typeface="Calibri"/>
                <a:cs typeface="Calibri"/>
                <a:sym typeface="Calibri"/>
              </a:rPr>
              <a:t>●</a:t>
            </a:r>
            <a:r>
              <a:rPr lang="en-US" sz="2600" dirty="0">
                <a:solidFill>
                  <a:srgbClr val="FF0000"/>
                </a:solidFill>
                <a:latin typeface="Calibri"/>
                <a:ea typeface="Calibri"/>
                <a:cs typeface="Calibri"/>
                <a:sym typeface="Calibri"/>
              </a:rPr>
              <a:t> </a:t>
            </a:r>
            <a:r>
              <a:rPr lang="en-US" sz="2600" dirty="0">
                <a:solidFill>
                  <a:schemeClr val="dk1"/>
                </a:solidFill>
                <a:latin typeface="Calibri"/>
                <a:ea typeface="Calibri"/>
                <a:cs typeface="Calibri"/>
                <a:sym typeface="Calibri"/>
              </a:rPr>
              <a:t>William Placek, NJ Institute for Disabilities </a:t>
            </a:r>
            <a:endParaRPr dirty="0"/>
          </a:p>
          <a:p>
            <a:pPr marL="0" marR="0" lvl="0" indent="0" algn="ctr" rtl="0">
              <a:lnSpc>
                <a:spcPct val="120000"/>
              </a:lnSpc>
              <a:spcBef>
                <a:spcPts val="0"/>
              </a:spcBef>
              <a:spcAft>
                <a:spcPts val="0"/>
              </a:spcAft>
              <a:buClr>
                <a:schemeClr val="dk1"/>
              </a:buClr>
              <a:buSzPct val="100000"/>
              <a:buFont typeface="Arial"/>
              <a:buNone/>
            </a:pPr>
            <a:endParaRPr sz="2600" dirty="0">
              <a:solidFill>
                <a:schemeClr val="dk1"/>
              </a:solidFill>
              <a:latin typeface="Calibri"/>
              <a:ea typeface="Calibri"/>
              <a:cs typeface="Calibri"/>
              <a:sym typeface="Calibri"/>
            </a:endParaRPr>
          </a:p>
          <a:p>
            <a:pPr marL="0" marR="0" lvl="0" indent="0" algn="ctr" rtl="0">
              <a:lnSpc>
                <a:spcPct val="120000"/>
              </a:lnSpc>
              <a:spcBef>
                <a:spcPts val="0"/>
              </a:spcBef>
              <a:spcAft>
                <a:spcPts val="0"/>
              </a:spcAft>
              <a:buClr>
                <a:srgbClr val="7030A0"/>
              </a:buClr>
              <a:buSzPct val="100000"/>
              <a:buFont typeface="Arial"/>
              <a:buNone/>
            </a:pPr>
            <a:r>
              <a:rPr lang="en-US" sz="2600" dirty="0">
                <a:solidFill>
                  <a:srgbClr val="7030A0"/>
                </a:solidFill>
                <a:latin typeface="Calibri"/>
                <a:ea typeface="Calibri"/>
                <a:cs typeface="Calibri"/>
                <a:sym typeface="Calibri"/>
              </a:rPr>
              <a:t>●</a:t>
            </a:r>
            <a:r>
              <a:rPr lang="en-US" sz="2600" dirty="0">
                <a:solidFill>
                  <a:srgbClr val="FF0000"/>
                </a:solidFill>
                <a:latin typeface="Calibri"/>
                <a:ea typeface="Calibri"/>
                <a:cs typeface="Calibri"/>
                <a:sym typeface="Calibri"/>
              </a:rPr>
              <a:t> </a:t>
            </a:r>
            <a:r>
              <a:rPr lang="en-US" sz="2600" dirty="0">
                <a:solidFill>
                  <a:schemeClr val="dk1"/>
                </a:solidFill>
                <a:latin typeface="Calibri"/>
                <a:ea typeface="Calibri"/>
                <a:cs typeface="Calibri"/>
                <a:sym typeface="Calibri"/>
              </a:rPr>
              <a:t>NJACP Staff: Valerie Sellers-CEO, Colleen Klepser, and Torilyn Villafana</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113"/>
        <p:cNvGrpSpPr/>
        <p:nvPr/>
      </p:nvGrpSpPr>
      <p:grpSpPr>
        <a:xfrm>
          <a:off x="0" y="0"/>
          <a:ext cx="0" cy="0"/>
          <a:chOff x="0" y="0"/>
          <a:chExt cx="0" cy="0"/>
        </a:xfrm>
      </p:grpSpPr>
      <p:pic>
        <p:nvPicPr>
          <p:cNvPr id="114" name="Google Shape;114;g2e5920881af_0_109"/>
          <p:cNvPicPr preferRelativeResize="0"/>
          <p:nvPr/>
        </p:nvPicPr>
        <p:blipFill>
          <a:blip r:embed="rId4">
            <a:alphaModFix/>
          </a:blip>
          <a:stretch>
            <a:fillRect/>
          </a:stretch>
        </p:blipFill>
        <p:spPr>
          <a:xfrm>
            <a:off x="1447275" y="152400"/>
            <a:ext cx="9297446" cy="6553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148"/>
        <p:cNvGrpSpPr/>
        <p:nvPr/>
      </p:nvGrpSpPr>
      <p:grpSpPr>
        <a:xfrm>
          <a:off x="0" y="0"/>
          <a:ext cx="0" cy="0"/>
          <a:chOff x="0" y="0"/>
          <a:chExt cx="0" cy="0"/>
        </a:xfrm>
      </p:grpSpPr>
      <p:pic>
        <p:nvPicPr>
          <p:cNvPr id="149" name="Google Shape;149;g2e5920881af_0_9"/>
          <p:cNvPicPr preferRelativeResize="0"/>
          <p:nvPr/>
        </p:nvPicPr>
        <p:blipFill>
          <a:blip r:embed="rId4">
            <a:alphaModFix/>
          </a:blip>
          <a:stretch>
            <a:fillRect/>
          </a:stretch>
        </p:blipFill>
        <p:spPr>
          <a:xfrm>
            <a:off x="1066800" y="228600"/>
            <a:ext cx="10058399" cy="6400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153"/>
        <p:cNvGrpSpPr/>
        <p:nvPr/>
      </p:nvGrpSpPr>
      <p:grpSpPr>
        <a:xfrm>
          <a:off x="0" y="0"/>
          <a:ext cx="0" cy="0"/>
          <a:chOff x="0" y="0"/>
          <a:chExt cx="0" cy="0"/>
        </a:xfrm>
      </p:grpSpPr>
      <p:pic>
        <p:nvPicPr>
          <p:cNvPr id="154" name="Google Shape;154;g2e5920881af_0_21"/>
          <p:cNvPicPr preferRelativeResize="0"/>
          <p:nvPr/>
        </p:nvPicPr>
        <p:blipFill>
          <a:blip r:embed="rId4">
            <a:alphaModFix/>
          </a:blip>
          <a:stretch>
            <a:fillRect/>
          </a:stretch>
        </p:blipFill>
        <p:spPr>
          <a:xfrm>
            <a:off x="1066800" y="228600"/>
            <a:ext cx="10058400" cy="64007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123"/>
        <p:cNvGrpSpPr/>
        <p:nvPr/>
      </p:nvGrpSpPr>
      <p:grpSpPr>
        <a:xfrm>
          <a:off x="0" y="0"/>
          <a:ext cx="0" cy="0"/>
          <a:chOff x="0" y="0"/>
          <a:chExt cx="0" cy="0"/>
        </a:xfrm>
      </p:grpSpPr>
      <p:pic>
        <p:nvPicPr>
          <p:cNvPr id="124" name="Google Shape;124;g2e5920881af_0_0"/>
          <p:cNvPicPr preferRelativeResize="0"/>
          <p:nvPr/>
        </p:nvPicPr>
        <p:blipFill>
          <a:blip r:embed="rId4">
            <a:alphaModFix/>
          </a:blip>
          <a:stretch>
            <a:fillRect/>
          </a:stretch>
        </p:blipFill>
        <p:spPr>
          <a:xfrm>
            <a:off x="1066800" y="228600"/>
            <a:ext cx="10058399" cy="6400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118"/>
        <p:cNvGrpSpPr/>
        <p:nvPr/>
      </p:nvGrpSpPr>
      <p:grpSpPr>
        <a:xfrm>
          <a:off x="0" y="0"/>
          <a:ext cx="0" cy="0"/>
          <a:chOff x="0" y="0"/>
          <a:chExt cx="0" cy="0"/>
        </a:xfrm>
      </p:grpSpPr>
      <p:pic>
        <p:nvPicPr>
          <p:cNvPr id="119" name="Google Shape;119;g2e5920881af_0_103"/>
          <p:cNvPicPr preferRelativeResize="0"/>
          <p:nvPr/>
        </p:nvPicPr>
        <p:blipFill>
          <a:blip r:embed="rId4">
            <a:alphaModFix/>
          </a:blip>
          <a:stretch>
            <a:fillRect/>
          </a:stretch>
        </p:blipFill>
        <p:spPr>
          <a:xfrm rot="-5400000">
            <a:off x="2895601" y="-1600200"/>
            <a:ext cx="6400799" cy="10058401"/>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1042</Words>
  <Application>Microsoft Office PowerPoint</Application>
  <PresentationFormat>Widescreen</PresentationFormat>
  <Paragraphs>110</Paragraphs>
  <Slides>47</Slides>
  <Notes>47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Calibri</vt:lpstr>
      <vt:lpstr>Aharoni</vt:lpstr>
      <vt:lpstr>Arial</vt:lpstr>
      <vt:lpstr>ADLaM Display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Colleen Klepser</dc:creator>
  <cp:lastModifiedBy>Colleen Klepser</cp:lastModifiedBy>
  <cp:revision>5</cp:revision>
  <dcterms:created xsi:type="dcterms:W3CDTF">2023-05-01T19:50:08Z</dcterms:created>
  <dcterms:modified xsi:type="dcterms:W3CDTF">2024-06-18T14:04:23Z</dcterms:modified>
</cp:coreProperties>
</file>